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5"/>
    <p:sldMasterId id="214748366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7" roundtripDataSignature="AMtx7micswtGn2HlIqa+2qCX1sQy/WE0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B7E3DCE6-05E6-43E8-A3DB-C21903127327}">
  <a:tblStyle styleId="{B7E3DCE6-05E6-43E8-A3DB-C21903127327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7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5d8cfc7e7c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g5d8cfc7e7c_0_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5de4fe9cf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g5de4fe9cf4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5d8b56875a_0_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5d8b56875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g5d8b56875a_0_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5d8cfc7e7c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g5d8cfc7e7c_0_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5d8cfc7e7c_0_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5d8cfc7e7c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g5d8cfc7e7c_0_3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5d8cfc7e7c_0_4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5d8cfc7e7c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g5d8cfc7e7c_0_4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5d8cfc7e7c_0_6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5d8cfc7e7c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g5d8cfc7e7c_0_6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5d8cfc7e7c_0_5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5d8cfc7e7c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g5d8cfc7e7c_0_5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1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" name="Google Shape;24;p21"/>
          <p:cNvGrpSpPr/>
          <p:nvPr/>
        </p:nvGrpSpPr>
        <p:grpSpPr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25" name="Google Shape;25;p21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21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21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21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21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" name="Google Shape;30;p21"/>
          <p:cNvSpPr txBox="1"/>
          <p:nvPr>
            <p:ph type="ctrTitle"/>
          </p:nvPr>
        </p:nvSpPr>
        <p:spPr>
          <a:xfrm>
            <a:off x="685800" y="1600200"/>
            <a:ext cx="7772400" cy="17801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 Black"/>
              <a:buNone/>
              <a:defRPr sz="44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1"/>
          <p:cNvSpPr txBox="1"/>
          <p:nvPr>
            <p:ph idx="1" type="subTitle"/>
          </p:nvPr>
        </p:nvSpPr>
        <p:spPr>
          <a:xfrm>
            <a:off x="1371600" y="3556001"/>
            <a:ext cx="6400800" cy="14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lvl="1" algn="ctr">
              <a:spcBef>
                <a:spcPts val="44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21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1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1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вертикальный текст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0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30"/>
          <p:cNvSpPr txBox="1"/>
          <p:nvPr>
            <p:ph idx="1" type="body"/>
          </p:nvPr>
        </p:nvSpPr>
        <p:spPr>
          <a:xfrm rot="5400000">
            <a:off x="2850886" y="696649"/>
            <a:ext cx="3450696" cy="74083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*"/>
              <a:defRPr/>
            </a:lvl1pPr>
            <a:lvl2pPr indent="-368300" lvl="1" marL="914400" algn="l">
              <a:spcBef>
                <a:spcPts val="440"/>
              </a:spcBef>
              <a:spcAft>
                <a:spcPts val="0"/>
              </a:spcAft>
              <a:buSzPts val="2200"/>
              <a:buChar char="*"/>
              <a:defRPr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16" name="Google Shape;116;p30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30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30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Вертикальный заголовок и текст" showMasterSp="0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31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31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31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grpSp>
        <p:nvGrpSpPr>
          <p:cNvPr id="124" name="Google Shape;124;p31"/>
          <p:cNvGrpSpPr/>
          <p:nvPr/>
        </p:nvGrpSpPr>
        <p:grpSpPr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25" name="Google Shape;125;p31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31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31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31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31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0" name="Google Shape;130;p31"/>
          <p:cNvSpPr txBox="1"/>
          <p:nvPr>
            <p:ph type="title"/>
          </p:nvPr>
        </p:nvSpPr>
        <p:spPr>
          <a:xfrm rot="5400000">
            <a:off x="5414433" y="2662767"/>
            <a:ext cx="448733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31"/>
          <p:cNvSpPr txBox="1"/>
          <p:nvPr>
            <p:ph idx="1" type="body"/>
          </p:nvPr>
        </p:nvSpPr>
        <p:spPr>
          <a:xfrm rot="5400000">
            <a:off x="1223433" y="681567"/>
            <a:ext cx="448733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*"/>
              <a:defRPr/>
            </a:lvl1pPr>
            <a:lvl2pPr indent="-368300" lvl="1" marL="91440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Char char="*"/>
              <a:defRPr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*"/>
              <a:defRPr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 showMasterSp="0" type="title">
  <p:cSld name="TITLE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de4fe9cf4_0_19"/>
          <p:cNvSpPr/>
          <p:nvPr/>
        </p:nvSpPr>
        <p:spPr>
          <a:xfrm>
            <a:off x="228600" y="228600"/>
            <a:ext cx="8695800" cy="6035100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7" name="Google Shape;147;g5de4fe9cf4_0_19"/>
          <p:cNvGrpSpPr/>
          <p:nvPr/>
        </p:nvGrpSpPr>
        <p:grpSpPr>
          <a:xfrm>
            <a:off x="211485" y="5354034"/>
            <a:ext cx="8723976" cy="1331612"/>
            <a:chOff x="-3905250" y="4294188"/>
            <a:chExt cx="13011150" cy="1892300"/>
          </a:xfrm>
        </p:grpSpPr>
        <p:sp>
          <p:nvSpPr>
            <p:cNvPr id="148" name="Google Shape;148;g5de4fe9cf4_0_19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3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g5de4fe9cf4_0_19"/>
            <p:cNvSpPr/>
            <p:nvPr/>
          </p:nvSpPr>
          <p:spPr>
            <a:xfrm>
              <a:off x="-309563" y="4318000"/>
              <a:ext cx="8280400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g5de4fe9cf4_0_19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g5de4fe9cf4_0_19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g5de4fe9cf4_0_19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3" name="Google Shape;153;g5de4fe9cf4_0_19"/>
          <p:cNvSpPr txBox="1"/>
          <p:nvPr>
            <p:ph type="ctrTitle"/>
          </p:nvPr>
        </p:nvSpPr>
        <p:spPr>
          <a:xfrm>
            <a:off x="685800" y="1600200"/>
            <a:ext cx="7772400" cy="178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 Black"/>
              <a:buNone/>
              <a:defRPr sz="4400">
                <a:solidFill>
                  <a:srgbClr val="FFFFFF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g5de4fe9cf4_0_19"/>
          <p:cNvSpPr txBox="1"/>
          <p:nvPr>
            <p:ph idx="1" type="subTitle"/>
          </p:nvPr>
        </p:nvSpPr>
        <p:spPr>
          <a:xfrm>
            <a:off x="1371600" y="3556001"/>
            <a:ext cx="6400800" cy="147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lvl="1" rtl="0" algn="ctr">
              <a:spcBef>
                <a:spcPts val="44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55" name="Google Shape;155;g5de4fe9cf4_0_19"/>
          <p:cNvSpPr txBox="1"/>
          <p:nvPr>
            <p:ph idx="10" type="dt"/>
          </p:nvPr>
        </p:nvSpPr>
        <p:spPr>
          <a:xfrm>
            <a:off x="5163672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g5de4fe9cf4_0_19"/>
          <p:cNvSpPr txBox="1"/>
          <p:nvPr>
            <p:ph idx="11" type="ftr"/>
          </p:nvPr>
        </p:nvSpPr>
        <p:spPr>
          <a:xfrm>
            <a:off x="193638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g5de4fe9cf4_0_19"/>
          <p:cNvSpPr txBox="1"/>
          <p:nvPr>
            <p:ph idx="12" type="sldNum"/>
          </p:nvPr>
        </p:nvSpPr>
        <p:spPr>
          <a:xfrm>
            <a:off x="3991088" y="6250163"/>
            <a:ext cx="116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ctr">
              <a:spcBef>
                <a:spcPts val="0"/>
              </a:spcBef>
              <a:buNone/>
              <a:defRPr/>
            </a:lvl1pPr>
            <a:lvl2pPr indent="0" lvl="1" marL="0" rtl="0" algn="ctr">
              <a:spcBef>
                <a:spcPts val="0"/>
              </a:spcBef>
              <a:buNone/>
              <a:defRPr/>
            </a:lvl2pPr>
            <a:lvl3pPr indent="0" lvl="2" marL="0" rtl="0" algn="ctr">
              <a:spcBef>
                <a:spcPts val="0"/>
              </a:spcBef>
              <a:buNone/>
              <a:defRPr/>
            </a:lvl3pPr>
            <a:lvl4pPr indent="0" lvl="3" marL="0" rtl="0" algn="ctr">
              <a:spcBef>
                <a:spcPts val="0"/>
              </a:spcBef>
              <a:buNone/>
              <a:defRPr/>
            </a:lvl4pPr>
            <a:lvl5pPr indent="0" lvl="4" marL="0" rtl="0" algn="ctr">
              <a:spcBef>
                <a:spcPts val="0"/>
              </a:spcBef>
              <a:buNone/>
              <a:defRPr/>
            </a:lvl5pPr>
            <a:lvl6pPr indent="0" lvl="5" marL="0" rtl="0" algn="ctr">
              <a:spcBef>
                <a:spcPts val="0"/>
              </a:spcBef>
              <a:buNone/>
              <a:defRPr/>
            </a:lvl6pPr>
            <a:lvl7pPr indent="0" lvl="6" marL="0" rtl="0" algn="ctr">
              <a:spcBef>
                <a:spcPts val="0"/>
              </a:spcBef>
              <a:buNone/>
              <a:defRPr/>
            </a:lvl7pPr>
            <a:lvl8pPr indent="0" lvl="7" marL="0" rtl="0" algn="ctr">
              <a:spcBef>
                <a:spcPts val="0"/>
              </a:spcBef>
              <a:buNone/>
              <a:defRPr/>
            </a:lvl8pPr>
            <a:lvl9pPr indent="0" lvl="8" marL="0" rt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объект" type="obj">
  <p:cSld name="OBJECT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5de4fe9cf4_0_32"/>
          <p:cNvSpPr txBox="1"/>
          <p:nvPr>
            <p:ph idx="1" type="body"/>
          </p:nvPr>
        </p:nvSpPr>
        <p:spPr>
          <a:xfrm>
            <a:off x="872067" y="2675467"/>
            <a:ext cx="7408200" cy="34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60" name="Google Shape;160;g5de4fe9cf4_0_32"/>
          <p:cNvSpPr txBox="1"/>
          <p:nvPr>
            <p:ph idx="10" type="dt"/>
          </p:nvPr>
        </p:nvSpPr>
        <p:spPr>
          <a:xfrm>
            <a:off x="5163672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g5de4fe9cf4_0_32"/>
          <p:cNvSpPr txBox="1"/>
          <p:nvPr>
            <p:ph idx="11" type="ftr"/>
          </p:nvPr>
        </p:nvSpPr>
        <p:spPr>
          <a:xfrm>
            <a:off x="193638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g5de4fe9cf4_0_32"/>
          <p:cNvSpPr txBox="1"/>
          <p:nvPr>
            <p:ph idx="12" type="sldNum"/>
          </p:nvPr>
        </p:nvSpPr>
        <p:spPr>
          <a:xfrm>
            <a:off x="3991088" y="6250163"/>
            <a:ext cx="116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ctr">
              <a:spcBef>
                <a:spcPts val="0"/>
              </a:spcBef>
              <a:buNone/>
              <a:defRPr/>
            </a:lvl1pPr>
            <a:lvl2pPr indent="0" lvl="1" marL="0" rtl="0" algn="ctr">
              <a:spcBef>
                <a:spcPts val="0"/>
              </a:spcBef>
              <a:buNone/>
              <a:defRPr/>
            </a:lvl2pPr>
            <a:lvl3pPr indent="0" lvl="2" marL="0" rtl="0" algn="ctr">
              <a:spcBef>
                <a:spcPts val="0"/>
              </a:spcBef>
              <a:buNone/>
              <a:defRPr/>
            </a:lvl3pPr>
            <a:lvl4pPr indent="0" lvl="3" marL="0" rtl="0" algn="ctr">
              <a:spcBef>
                <a:spcPts val="0"/>
              </a:spcBef>
              <a:buNone/>
              <a:defRPr/>
            </a:lvl4pPr>
            <a:lvl5pPr indent="0" lvl="4" marL="0" rtl="0" algn="ctr">
              <a:spcBef>
                <a:spcPts val="0"/>
              </a:spcBef>
              <a:buNone/>
              <a:defRPr/>
            </a:lvl5pPr>
            <a:lvl6pPr indent="0" lvl="5" marL="0" rtl="0" algn="ctr">
              <a:spcBef>
                <a:spcPts val="0"/>
              </a:spcBef>
              <a:buNone/>
              <a:defRPr/>
            </a:lvl6pPr>
            <a:lvl7pPr indent="0" lvl="6" marL="0" rtl="0" algn="ctr">
              <a:spcBef>
                <a:spcPts val="0"/>
              </a:spcBef>
              <a:buNone/>
              <a:defRPr/>
            </a:lvl7pPr>
            <a:lvl8pPr indent="0" lvl="7" marL="0" rtl="0" algn="ctr">
              <a:spcBef>
                <a:spcPts val="0"/>
              </a:spcBef>
              <a:buNone/>
              <a:defRPr/>
            </a:lvl8pPr>
            <a:lvl9pPr indent="0" lvl="8" marL="0" rt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63" name="Google Shape;163;g5de4fe9cf4_0_32"/>
          <p:cNvSpPr txBox="1"/>
          <p:nvPr>
            <p:ph type="title"/>
          </p:nvPr>
        </p:nvSpPr>
        <p:spPr>
          <a:xfrm>
            <a:off x="457200" y="338328"/>
            <a:ext cx="82296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устой слайд" showMasterSp="0" type="blank">
  <p:cSld name="BLANK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5de4fe9cf4_0_38"/>
          <p:cNvSpPr/>
          <p:nvPr/>
        </p:nvSpPr>
        <p:spPr>
          <a:xfrm>
            <a:off x="228600" y="228600"/>
            <a:ext cx="8695800" cy="1426500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6" name="Google Shape;166;g5de4fe9cf4_0_38"/>
          <p:cNvGrpSpPr/>
          <p:nvPr/>
        </p:nvGrpSpPr>
        <p:grpSpPr>
          <a:xfrm>
            <a:off x="211645" y="714269"/>
            <a:ext cx="8723434" cy="1329908"/>
            <a:chOff x="-3905251" y="4294188"/>
            <a:chExt cx="13027829" cy="1892300"/>
          </a:xfrm>
        </p:grpSpPr>
        <p:sp>
          <p:nvSpPr>
            <p:cNvPr id="167" name="Google Shape;167;g5de4fe9cf4_0_38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3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g5de4fe9cf4_0_38"/>
            <p:cNvSpPr/>
            <p:nvPr/>
          </p:nvSpPr>
          <p:spPr>
            <a:xfrm>
              <a:off x="-309563" y="4318000"/>
              <a:ext cx="8280400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g5de4fe9cf4_0_38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g5de4fe9cf4_0_38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g5de4fe9cf4_0_38"/>
            <p:cNvSpPr/>
            <p:nvPr/>
          </p:nvSpPr>
          <p:spPr>
            <a:xfrm>
              <a:off x="-3905251" y="4294188"/>
              <a:ext cx="13027829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2" name="Google Shape;172;g5de4fe9cf4_0_38"/>
          <p:cNvSpPr txBox="1"/>
          <p:nvPr>
            <p:ph idx="10" type="dt"/>
          </p:nvPr>
        </p:nvSpPr>
        <p:spPr>
          <a:xfrm>
            <a:off x="5163672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3" name="Google Shape;173;g5de4fe9cf4_0_38"/>
          <p:cNvSpPr txBox="1"/>
          <p:nvPr>
            <p:ph idx="11" type="ftr"/>
          </p:nvPr>
        </p:nvSpPr>
        <p:spPr>
          <a:xfrm>
            <a:off x="193638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4" name="Google Shape;174;g5de4fe9cf4_0_38"/>
          <p:cNvSpPr txBox="1"/>
          <p:nvPr>
            <p:ph idx="12" type="sldNum"/>
          </p:nvPr>
        </p:nvSpPr>
        <p:spPr>
          <a:xfrm>
            <a:off x="3991088" y="6250163"/>
            <a:ext cx="116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ctr">
              <a:spcBef>
                <a:spcPts val="0"/>
              </a:spcBef>
              <a:buNone/>
              <a:defRPr/>
            </a:lvl1pPr>
            <a:lvl2pPr indent="0" lvl="1" marL="0" rtl="0" algn="ctr">
              <a:spcBef>
                <a:spcPts val="0"/>
              </a:spcBef>
              <a:buNone/>
              <a:defRPr/>
            </a:lvl2pPr>
            <a:lvl3pPr indent="0" lvl="2" marL="0" rtl="0" algn="ctr">
              <a:spcBef>
                <a:spcPts val="0"/>
              </a:spcBef>
              <a:buNone/>
              <a:defRPr/>
            </a:lvl3pPr>
            <a:lvl4pPr indent="0" lvl="3" marL="0" rtl="0" algn="ctr">
              <a:spcBef>
                <a:spcPts val="0"/>
              </a:spcBef>
              <a:buNone/>
              <a:defRPr/>
            </a:lvl4pPr>
            <a:lvl5pPr indent="0" lvl="4" marL="0" rtl="0" algn="ctr">
              <a:spcBef>
                <a:spcPts val="0"/>
              </a:spcBef>
              <a:buNone/>
              <a:defRPr/>
            </a:lvl5pPr>
            <a:lvl6pPr indent="0" lvl="5" marL="0" rtl="0" algn="ctr">
              <a:spcBef>
                <a:spcPts val="0"/>
              </a:spcBef>
              <a:buNone/>
              <a:defRPr/>
            </a:lvl6pPr>
            <a:lvl7pPr indent="0" lvl="6" marL="0" rtl="0" algn="ctr">
              <a:spcBef>
                <a:spcPts val="0"/>
              </a:spcBef>
              <a:buNone/>
              <a:defRPr/>
            </a:lvl7pPr>
            <a:lvl8pPr indent="0" lvl="7" marL="0" rtl="0" algn="ctr">
              <a:spcBef>
                <a:spcPts val="0"/>
              </a:spcBef>
              <a:buNone/>
              <a:defRPr/>
            </a:lvl8pPr>
            <a:lvl9pPr indent="0" lvl="8" marL="0" rt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раздела" showMasterSp="0" type="secHead">
  <p:cSld name="SECTION_HEADER"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5de4fe9cf4_0_49"/>
          <p:cNvSpPr/>
          <p:nvPr/>
        </p:nvSpPr>
        <p:spPr>
          <a:xfrm>
            <a:off x="228600" y="228600"/>
            <a:ext cx="8695800" cy="4736700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g5de4fe9cf4_0_49"/>
          <p:cNvSpPr/>
          <p:nvPr/>
        </p:nvSpPr>
        <p:spPr>
          <a:xfrm>
            <a:off x="6047438" y="4203592"/>
            <a:ext cx="2876431" cy="714026"/>
          </a:xfrm>
          <a:custGeom>
            <a:rect b="b" l="l" r="r" t="t"/>
            <a:pathLst>
              <a:path extrusionOk="0" h="640" w="2706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lt2">
              <a:alpha val="2863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g5de4fe9cf4_0_49"/>
          <p:cNvSpPr/>
          <p:nvPr/>
        </p:nvSpPr>
        <p:spPr>
          <a:xfrm>
            <a:off x="2619320" y="4075290"/>
            <a:ext cx="5544517" cy="850139"/>
          </a:xfrm>
          <a:custGeom>
            <a:rect b="b" l="l" r="r" t="t"/>
            <a:pathLst>
              <a:path extrusionOk="0" h="762" w="5216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lt2">
              <a:alpha val="4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g5de4fe9cf4_0_49"/>
          <p:cNvSpPr/>
          <p:nvPr/>
        </p:nvSpPr>
        <p:spPr>
          <a:xfrm>
            <a:off x="2828728" y="4087562"/>
            <a:ext cx="5467982" cy="774272"/>
          </a:xfrm>
          <a:custGeom>
            <a:rect b="b" l="l" r="r" t="t"/>
            <a:pathLst>
              <a:path extrusionOk="0" h="694" w="514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g5de4fe9cf4_0_49"/>
          <p:cNvSpPr/>
          <p:nvPr/>
        </p:nvSpPr>
        <p:spPr>
          <a:xfrm>
            <a:off x="5609489" y="4074174"/>
            <a:ext cx="3308002" cy="651548"/>
          </a:xfrm>
          <a:custGeom>
            <a:rect b="b" l="l" r="r" t="t"/>
            <a:pathLst>
              <a:path extrusionOk="0" h="584" w="3112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g5de4fe9cf4_0_49"/>
          <p:cNvSpPr/>
          <p:nvPr/>
        </p:nvSpPr>
        <p:spPr>
          <a:xfrm>
            <a:off x="211665" y="4058555"/>
            <a:ext cx="8723372" cy="1329873"/>
          </a:xfrm>
          <a:custGeom>
            <a:rect b="b" l="l" r="r" t="t"/>
            <a:pathLst>
              <a:path extrusionOk="0" h="1192" w="8196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g5de4fe9cf4_0_49"/>
          <p:cNvSpPr txBox="1"/>
          <p:nvPr>
            <p:ph type="title"/>
          </p:nvPr>
        </p:nvSpPr>
        <p:spPr>
          <a:xfrm>
            <a:off x="690032" y="246356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 Black"/>
              <a:buNone/>
              <a:defRPr b="0" sz="4400" cap="none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3" name="Google Shape;183;g5de4fe9cf4_0_49"/>
          <p:cNvSpPr txBox="1"/>
          <p:nvPr>
            <p:ph idx="1" type="body"/>
          </p:nvPr>
        </p:nvSpPr>
        <p:spPr>
          <a:xfrm>
            <a:off x="1367365" y="1437448"/>
            <a:ext cx="6417600" cy="9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4" name="Google Shape;184;g5de4fe9cf4_0_49"/>
          <p:cNvSpPr txBox="1"/>
          <p:nvPr>
            <p:ph idx="10" type="dt"/>
          </p:nvPr>
        </p:nvSpPr>
        <p:spPr>
          <a:xfrm>
            <a:off x="5163672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g5de4fe9cf4_0_49"/>
          <p:cNvSpPr txBox="1"/>
          <p:nvPr>
            <p:ph idx="11" type="ftr"/>
          </p:nvPr>
        </p:nvSpPr>
        <p:spPr>
          <a:xfrm>
            <a:off x="193638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g5de4fe9cf4_0_49"/>
          <p:cNvSpPr txBox="1"/>
          <p:nvPr>
            <p:ph idx="12" type="sldNum"/>
          </p:nvPr>
        </p:nvSpPr>
        <p:spPr>
          <a:xfrm>
            <a:off x="3991088" y="6250163"/>
            <a:ext cx="116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ctr">
              <a:spcBef>
                <a:spcPts val="0"/>
              </a:spcBef>
              <a:buNone/>
              <a:defRPr/>
            </a:lvl1pPr>
            <a:lvl2pPr indent="0" lvl="1" marL="0" rtl="0" algn="ctr">
              <a:spcBef>
                <a:spcPts val="0"/>
              </a:spcBef>
              <a:buNone/>
              <a:defRPr/>
            </a:lvl2pPr>
            <a:lvl3pPr indent="0" lvl="2" marL="0" rtl="0" algn="ctr">
              <a:spcBef>
                <a:spcPts val="0"/>
              </a:spcBef>
              <a:buNone/>
              <a:defRPr/>
            </a:lvl3pPr>
            <a:lvl4pPr indent="0" lvl="3" marL="0" rtl="0" algn="ctr">
              <a:spcBef>
                <a:spcPts val="0"/>
              </a:spcBef>
              <a:buNone/>
              <a:defRPr/>
            </a:lvl4pPr>
            <a:lvl5pPr indent="0" lvl="4" marL="0" rtl="0" algn="ctr">
              <a:spcBef>
                <a:spcPts val="0"/>
              </a:spcBef>
              <a:buNone/>
              <a:defRPr/>
            </a:lvl5pPr>
            <a:lvl6pPr indent="0" lvl="5" marL="0" rtl="0" algn="ctr">
              <a:spcBef>
                <a:spcPts val="0"/>
              </a:spcBef>
              <a:buNone/>
              <a:defRPr/>
            </a:lvl6pPr>
            <a:lvl7pPr indent="0" lvl="6" marL="0" rtl="0" algn="ctr">
              <a:spcBef>
                <a:spcPts val="0"/>
              </a:spcBef>
              <a:buNone/>
              <a:defRPr/>
            </a:lvl7pPr>
            <a:lvl8pPr indent="0" lvl="7" marL="0" rtl="0" algn="ctr">
              <a:spcBef>
                <a:spcPts val="0"/>
              </a:spcBef>
              <a:buNone/>
              <a:defRPr/>
            </a:lvl8pPr>
            <a:lvl9pPr indent="0" lvl="8" marL="0" rt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Два объекта" type="twoObj">
  <p:cSld name="TWO_OBJECTS"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5de4fe9cf4_0_61"/>
          <p:cNvSpPr txBox="1"/>
          <p:nvPr>
            <p:ph type="title"/>
          </p:nvPr>
        </p:nvSpPr>
        <p:spPr>
          <a:xfrm>
            <a:off x="457200" y="338328"/>
            <a:ext cx="82296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9" name="Google Shape;189;g5de4fe9cf4_0_61"/>
          <p:cNvSpPr txBox="1"/>
          <p:nvPr>
            <p:ph idx="10" type="dt"/>
          </p:nvPr>
        </p:nvSpPr>
        <p:spPr>
          <a:xfrm>
            <a:off x="5163672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0" name="Google Shape;190;g5de4fe9cf4_0_61"/>
          <p:cNvSpPr txBox="1"/>
          <p:nvPr>
            <p:ph idx="11" type="ftr"/>
          </p:nvPr>
        </p:nvSpPr>
        <p:spPr>
          <a:xfrm>
            <a:off x="193638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1" name="Google Shape;191;g5de4fe9cf4_0_61"/>
          <p:cNvSpPr txBox="1"/>
          <p:nvPr>
            <p:ph idx="12" type="sldNum"/>
          </p:nvPr>
        </p:nvSpPr>
        <p:spPr>
          <a:xfrm>
            <a:off x="3991088" y="6250163"/>
            <a:ext cx="116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ctr">
              <a:spcBef>
                <a:spcPts val="0"/>
              </a:spcBef>
              <a:buNone/>
              <a:defRPr/>
            </a:lvl1pPr>
            <a:lvl2pPr indent="0" lvl="1" marL="0" rtl="0" algn="ctr">
              <a:spcBef>
                <a:spcPts val="0"/>
              </a:spcBef>
              <a:buNone/>
              <a:defRPr/>
            </a:lvl2pPr>
            <a:lvl3pPr indent="0" lvl="2" marL="0" rtl="0" algn="ctr">
              <a:spcBef>
                <a:spcPts val="0"/>
              </a:spcBef>
              <a:buNone/>
              <a:defRPr/>
            </a:lvl3pPr>
            <a:lvl4pPr indent="0" lvl="3" marL="0" rtl="0" algn="ctr">
              <a:spcBef>
                <a:spcPts val="0"/>
              </a:spcBef>
              <a:buNone/>
              <a:defRPr/>
            </a:lvl4pPr>
            <a:lvl5pPr indent="0" lvl="4" marL="0" rtl="0" algn="ctr">
              <a:spcBef>
                <a:spcPts val="0"/>
              </a:spcBef>
              <a:buNone/>
              <a:defRPr/>
            </a:lvl5pPr>
            <a:lvl6pPr indent="0" lvl="5" marL="0" rtl="0" algn="ctr">
              <a:spcBef>
                <a:spcPts val="0"/>
              </a:spcBef>
              <a:buNone/>
              <a:defRPr/>
            </a:lvl6pPr>
            <a:lvl7pPr indent="0" lvl="6" marL="0" rtl="0" algn="ctr">
              <a:spcBef>
                <a:spcPts val="0"/>
              </a:spcBef>
              <a:buNone/>
              <a:defRPr/>
            </a:lvl7pPr>
            <a:lvl8pPr indent="0" lvl="7" marL="0" rtl="0" algn="ctr">
              <a:spcBef>
                <a:spcPts val="0"/>
              </a:spcBef>
              <a:buNone/>
              <a:defRPr/>
            </a:lvl8pPr>
            <a:lvl9pPr indent="0" lvl="8" marL="0" rt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92" name="Google Shape;192;g5de4fe9cf4_0_61"/>
          <p:cNvSpPr txBox="1"/>
          <p:nvPr>
            <p:ph idx="1" type="body"/>
          </p:nvPr>
        </p:nvSpPr>
        <p:spPr>
          <a:xfrm>
            <a:off x="676655" y="2679192"/>
            <a:ext cx="3822300" cy="34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93" name="Google Shape;193;g5de4fe9cf4_0_61"/>
          <p:cNvSpPr txBox="1"/>
          <p:nvPr>
            <p:ph idx="2" type="body"/>
          </p:nvPr>
        </p:nvSpPr>
        <p:spPr>
          <a:xfrm>
            <a:off x="4645152" y="2679192"/>
            <a:ext cx="3822300" cy="34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равнение" type="twoTxTwoObj">
  <p:cSld name="TWO_OBJECTS_WITH_TEXT"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5de4fe9cf4_0_68"/>
          <p:cNvSpPr txBox="1"/>
          <p:nvPr>
            <p:ph type="title"/>
          </p:nvPr>
        </p:nvSpPr>
        <p:spPr>
          <a:xfrm>
            <a:off x="457200" y="338328"/>
            <a:ext cx="82296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 Black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g5de4fe9cf4_0_68"/>
          <p:cNvSpPr txBox="1"/>
          <p:nvPr>
            <p:ph idx="1" type="body"/>
          </p:nvPr>
        </p:nvSpPr>
        <p:spPr>
          <a:xfrm>
            <a:off x="676656" y="2678114"/>
            <a:ext cx="38223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rtl="0" algn="ctr">
              <a:spcBef>
                <a:spcPts val="480"/>
              </a:spcBef>
              <a:spcAft>
                <a:spcPts val="0"/>
              </a:spcAft>
              <a:buSzPts val="2400"/>
              <a:buNone/>
              <a:defRPr b="0" sz="240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rtl="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rtl="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rtl="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rtl="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97" name="Google Shape;197;g5de4fe9cf4_0_68"/>
          <p:cNvSpPr txBox="1"/>
          <p:nvPr>
            <p:ph idx="2" type="body"/>
          </p:nvPr>
        </p:nvSpPr>
        <p:spPr>
          <a:xfrm>
            <a:off x="677332" y="3429000"/>
            <a:ext cx="3820200" cy="26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rtl="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 sz="2000"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2pPr>
            <a:lvl3pPr indent="-330200" lvl="2" marL="1371600" rtl="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3pPr>
            <a:lvl4pPr indent="-317500" lvl="3" marL="1828800" rtl="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4pPr>
            <a:lvl5pPr indent="-317500" lvl="4" marL="2286000" rtl="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5pPr>
            <a:lvl6pPr indent="-330200" lvl="5" marL="2743200" rtl="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6pPr>
            <a:lvl7pPr indent="-330200" lvl="6" marL="3200400" rtl="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8pPr>
            <a:lvl9pPr indent="-330200" lvl="8" marL="4114800" rtl="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9pPr>
          </a:lstStyle>
          <a:p/>
        </p:txBody>
      </p:sp>
      <p:sp>
        <p:nvSpPr>
          <p:cNvPr id="198" name="Google Shape;198;g5de4fe9cf4_0_68"/>
          <p:cNvSpPr txBox="1"/>
          <p:nvPr>
            <p:ph idx="3" type="body"/>
          </p:nvPr>
        </p:nvSpPr>
        <p:spPr>
          <a:xfrm>
            <a:off x="4648200" y="2678113"/>
            <a:ext cx="38223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rtl="0" algn="ctr">
              <a:spcBef>
                <a:spcPts val="480"/>
              </a:spcBef>
              <a:spcAft>
                <a:spcPts val="0"/>
              </a:spcAft>
              <a:buSzPts val="2400"/>
              <a:buNone/>
              <a:defRPr b="0" i="0" sz="240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rtl="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rtl="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rtl="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rtl="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99" name="Google Shape;199;g5de4fe9cf4_0_68"/>
          <p:cNvSpPr txBox="1"/>
          <p:nvPr>
            <p:ph idx="4" type="body"/>
          </p:nvPr>
        </p:nvSpPr>
        <p:spPr>
          <a:xfrm>
            <a:off x="4645025" y="3429000"/>
            <a:ext cx="3822300" cy="26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rtl="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 sz="2000"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2pPr>
            <a:lvl3pPr indent="-330200" lvl="2" marL="1371600" rtl="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3pPr>
            <a:lvl4pPr indent="-317500" lvl="3" marL="1828800" rtl="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4pPr>
            <a:lvl5pPr indent="-317500" lvl="4" marL="2286000" rtl="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5pPr>
            <a:lvl6pPr indent="-330200" lvl="5" marL="2743200" rtl="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6pPr>
            <a:lvl7pPr indent="-330200" lvl="6" marL="3200400" rtl="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8pPr>
            <a:lvl9pPr indent="-330200" lvl="8" marL="4114800" rtl="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9pPr>
          </a:lstStyle>
          <a:p/>
        </p:txBody>
      </p:sp>
      <p:sp>
        <p:nvSpPr>
          <p:cNvPr id="200" name="Google Shape;200;g5de4fe9cf4_0_68"/>
          <p:cNvSpPr txBox="1"/>
          <p:nvPr>
            <p:ph idx="10" type="dt"/>
          </p:nvPr>
        </p:nvSpPr>
        <p:spPr>
          <a:xfrm>
            <a:off x="5163672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g5de4fe9cf4_0_68"/>
          <p:cNvSpPr txBox="1"/>
          <p:nvPr>
            <p:ph idx="11" type="ftr"/>
          </p:nvPr>
        </p:nvSpPr>
        <p:spPr>
          <a:xfrm>
            <a:off x="193638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2" name="Google Shape;202;g5de4fe9cf4_0_68"/>
          <p:cNvSpPr txBox="1"/>
          <p:nvPr>
            <p:ph idx="12" type="sldNum"/>
          </p:nvPr>
        </p:nvSpPr>
        <p:spPr>
          <a:xfrm>
            <a:off x="3991088" y="6250163"/>
            <a:ext cx="116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ctr">
              <a:spcBef>
                <a:spcPts val="0"/>
              </a:spcBef>
              <a:buNone/>
              <a:defRPr/>
            </a:lvl1pPr>
            <a:lvl2pPr indent="0" lvl="1" marL="0" rtl="0" algn="ctr">
              <a:spcBef>
                <a:spcPts val="0"/>
              </a:spcBef>
              <a:buNone/>
              <a:defRPr/>
            </a:lvl2pPr>
            <a:lvl3pPr indent="0" lvl="2" marL="0" rtl="0" algn="ctr">
              <a:spcBef>
                <a:spcPts val="0"/>
              </a:spcBef>
              <a:buNone/>
              <a:defRPr/>
            </a:lvl3pPr>
            <a:lvl4pPr indent="0" lvl="3" marL="0" rtl="0" algn="ctr">
              <a:spcBef>
                <a:spcPts val="0"/>
              </a:spcBef>
              <a:buNone/>
              <a:defRPr/>
            </a:lvl4pPr>
            <a:lvl5pPr indent="0" lvl="4" marL="0" rtl="0" algn="ctr">
              <a:spcBef>
                <a:spcPts val="0"/>
              </a:spcBef>
              <a:buNone/>
              <a:defRPr/>
            </a:lvl5pPr>
            <a:lvl6pPr indent="0" lvl="5" marL="0" rtl="0" algn="ctr">
              <a:spcBef>
                <a:spcPts val="0"/>
              </a:spcBef>
              <a:buNone/>
              <a:defRPr/>
            </a:lvl6pPr>
            <a:lvl7pPr indent="0" lvl="6" marL="0" rtl="0" algn="ctr">
              <a:spcBef>
                <a:spcPts val="0"/>
              </a:spcBef>
              <a:buNone/>
              <a:defRPr/>
            </a:lvl7pPr>
            <a:lvl8pPr indent="0" lvl="7" marL="0" rtl="0" algn="ctr">
              <a:spcBef>
                <a:spcPts val="0"/>
              </a:spcBef>
              <a:buNone/>
              <a:defRPr/>
            </a:lvl8pPr>
            <a:lvl9pPr indent="0" lvl="8" marL="0" rt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олько заголовок" type="titleOnly">
  <p:cSld name="TITLE_ONLY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5de4fe9cf4_0_77"/>
          <p:cNvSpPr txBox="1"/>
          <p:nvPr>
            <p:ph type="title"/>
          </p:nvPr>
        </p:nvSpPr>
        <p:spPr>
          <a:xfrm>
            <a:off x="457200" y="338328"/>
            <a:ext cx="82296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5" name="Google Shape;205;g5de4fe9cf4_0_77"/>
          <p:cNvSpPr txBox="1"/>
          <p:nvPr>
            <p:ph idx="10" type="dt"/>
          </p:nvPr>
        </p:nvSpPr>
        <p:spPr>
          <a:xfrm>
            <a:off x="5163672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g5de4fe9cf4_0_77"/>
          <p:cNvSpPr txBox="1"/>
          <p:nvPr>
            <p:ph idx="11" type="ftr"/>
          </p:nvPr>
        </p:nvSpPr>
        <p:spPr>
          <a:xfrm>
            <a:off x="193638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g5de4fe9cf4_0_77"/>
          <p:cNvSpPr txBox="1"/>
          <p:nvPr>
            <p:ph idx="12" type="sldNum"/>
          </p:nvPr>
        </p:nvSpPr>
        <p:spPr>
          <a:xfrm>
            <a:off x="3991088" y="6250163"/>
            <a:ext cx="116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ctr">
              <a:spcBef>
                <a:spcPts val="0"/>
              </a:spcBef>
              <a:buNone/>
              <a:defRPr/>
            </a:lvl1pPr>
            <a:lvl2pPr indent="0" lvl="1" marL="0" rtl="0" algn="ctr">
              <a:spcBef>
                <a:spcPts val="0"/>
              </a:spcBef>
              <a:buNone/>
              <a:defRPr/>
            </a:lvl2pPr>
            <a:lvl3pPr indent="0" lvl="2" marL="0" rtl="0" algn="ctr">
              <a:spcBef>
                <a:spcPts val="0"/>
              </a:spcBef>
              <a:buNone/>
              <a:defRPr/>
            </a:lvl3pPr>
            <a:lvl4pPr indent="0" lvl="3" marL="0" rtl="0" algn="ctr">
              <a:spcBef>
                <a:spcPts val="0"/>
              </a:spcBef>
              <a:buNone/>
              <a:defRPr/>
            </a:lvl4pPr>
            <a:lvl5pPr indent="0" lvl="4" marL="0" rtl="0" algn="ctr">
              <a:spcBef>
                <a:spcPts val="0"/>
              </a:spcBef>
              <a:buNone/>
              <a:defRPr/>
            </a:lvl5pPr>
            <a:lvl6pPr indent="0" lvl="5" marL="0" rtl="0" algn="ctr">
              <a:spcBef>
                <a:spcPts val="0"/>
              </a:spcBef>
              <a:buNone/>
              <a:defRPr/>
            </a:lvl6pPr>
            <a:lvl7pPr indent="0" lvl="6" marL="0" rtl="0" algn="ctr">
              <a:spcBef>
                <a:spcPts val="0"/>
              </a:spcBef>
              <a:buNone/>
              <a:defRPr/>
            </a:lvl7pPr>
            <a:lvl8pPr indent="0" lvl="7" marL="0" rtl="0" algn="ctr">
              <a:spcBef>
                <a:spcPts val="0"/>
              </a:spcBef>
              <a:buNone/>
              <a:defRPr/>
            </a:lvl8pPr>
            <a:lvl9pPr indent="0" lvl="8" marL="0" rt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бъект с подписью" showMasterSp="0" type="objTx">
  <p:cSld name="OBJECT_WITH_CAPTION_TEXT"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5de4fe9cf4_0_82"/>
          <p:cNvSpPr/>
          <p:nvPr/>
        </p:nvSpPr>
        <p:spPr>
          <a:xfrm>
            <a:off x="228600" y="228600"/>
            <a:ext cx="8695800" cy="1426500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g5de4fe9cf4_0_82"/>
          <p:cNvSpPr txBox="1"/>
          <p:nvPr>
            <p:ph idx="10" type="dt"/>
          </p:nvPr>
        </p:nvSpPr>
        <p:spPr>
          <a:xfrm>
            <a:off x="5163672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1" name="Google Shape;211;g5de4fe9cf4_0_82"/>
          <p:cNvSpPr txBox="1"/>
          <p:nvPr>
            <p:ph idx="11" type="ftr"/>
          </p:nvPr>
        </p:nvSpPr>
        <p:spPr>
          <a:xfrm>
            <a:off x="193638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2" name="Google Shape;212;g5de4fe9cf4_0_82"/>
          <p:cNvSpPr txBox="1"/>
          <p:nvPr>
            <p:ph idx="12" type="sldNum"/>
          </p:nvPr>
        </p:nvSpPr>
        <p:spPr>
          <a:xfrm>
            <a:off x="3991088" y="6250163"/>
            <a:ext cx="116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ctr">
              <a:spcBef>
                <a:spcPts val="0"/>
              </a:spcBef>
              <a:buNone/>
              <a:defRPr/>
            </a:lvl1pPr>
            <a:lvl2pPr indent="0" lvl="1" marL="0" rtl="0" algn="ctr">
              <a:spcBef>
                <a:spcPts val="0"/>
              </a:spcBef>
              <a:buNone/>
              <a:defRPr/>
            </a:lvl2pPr>
            <a:lvl3pPr indent="0" lvl="2" marL="0" rtl="0" algn="ctr">
              <a:spcBef>
                <a:spcPts val="0"/>
              </a:spcBef>
              <a:buNone/>
              <a:defRPr/>
            </a:lvl3pPr>
            <a:lvl4pPr indent="0" lvl="3" marL="0" rtl="0" algn="ctr">
              <a:spcBef>
                <a:spcPts val="0"/>
              </a:spcBef>
              <a:buNone/>
              <a:defRPr/>
            </a:lvl4pPr>
            <a:lvl5pPr indent="0" lvl="4" marL="0" rtl="0" algn="ctr">
              <a:spcBef>
                <a:spcPts val="0"/>
              </a:spcBef>
              <a:buNone/>
              <a:defRPr/>
            </a:lvl5pPr>
            <a:lvl6pPr indent="0" lvl="5" marL="0" rtl="0" algn="ctr">
              <a:spcBef>
                <a:spcPts val="0"/>
              </a:spcBef>
              <a:buNone/>
              <a:defRPr/>
            </a:lvl6pPr>
            <a:lvl7pPr indent="0" lvl="6" marL="0" rtl="0" algn="ctr">
              <a:spcBef>
                <a:spcPts val="0"/>
              </a:spcBef>
              <a:buNone/>
              <a:defRPr/>
            </a:lvl7pPr>
            <a:lvl8pPr indent="0" lvl="7" marL="0" rtl="0" algn="ctr">
              <a:spcBef>
                <a:spcPts val="0"/>
              </a:spcBef>
              <a:buNone/>
              <a:defRPr/>
            </a:lvl8pPr>
            <a:lvl9pPr indent="0" lvl="8" marL="0" rt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213" name="Google Shape;213;g5de4fe9cf4_0_82"/>
          <p:cNvSpPr txBox="1"/>
          <p:nvPr>
            <p:ph idx="1" type="body"/>
          </p:nvPr>
        </p:nvSpPr>
        <p:spPr>
          <a:xfrm>
            <a:off x="914400" y="3581400"/>
            <a:ext cx="33528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indent="-228600" lvl="1" marL="914400" rtl="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rtl="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rtl="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rtl="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rtl="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grpSp>
        <p:nvGrpSpPr>
          <p:cNvPr id="214" name="Google Shape;214;g5de4fe9cf4_0_82"/>
          <p:cNvGrpSpPr/>
          <p:nvPr/>
        </p:nvGrpSpPr>
        <p:grpSpPr>
          <a:xfrm>
            <a:off x="211485" y="714262"/>
            <a:ext cx="8723976" cy="1331612"/>
            <a:chOff x="-3905250" y="4294188"/>
            <a:chExt cx="13011150" cy="1892300"/>
          </a:xfrm>
        </p:grpSpPr>
        <p:sp>
          <p:nvSpPr>
            <p:cNvPr id="215" name="Google Shape;215;g5de4fe9cf4_0_82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3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g5de4fe9cf4_0_82"/>
            <p:cNvSpPr/>
            <p:nvPr/>
          </p:nvSpPr>
          <p:spPr>
            <a:xfrm>
              <a:off x="-309563" y="4318000"/>
              <a:ext cx="8280400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g5de4fe9cf4_0_82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g5de4fe9cf4_0_82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g5de4fe9cf4_0_82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0" name="Google Shape;220;g5de4fe9cf4_0_82"/>
          <p:cNvSpPr txBox="1"/>
          <p:nvPr>
            <p:ph type="title"/>
          </p:nvPr>
        </p:nvSpPr>
        <p:spPr>
          <a:xfrm>
            <a:off x="914400" y="2286000"/>
            <a:ext cx="33528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 Black"/>
              <a:buNone/>
              <a:defRPr sz="3200">
                <a:solidFill>
                  <a:schemeClr val="dk2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1" name="Google Shape;221;g5de4fe9cf4_0_82"/>
          <p:cNvSpPr txBox="1"/>
          <p:nvPr>
            <p:ph idx="2" type="body"/>
          </p:nvPr>
        </p:nvSpPr>
        <p:spPr>
          <a:xfrm>
            <a:off x="4651962" y="1828800"/>
            <a:ext cx="39042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68300" lvl="0" marL="457200" rtl="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Char char="*"/>
              <a:defRPr sz="2200">
                <a:solidFill>
                  <a:schemeClr val="dk2"/>
                </a:solidFill>
              </a:defRPr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*"/>
              <a:defRPr sz="2000">
                <a:solidFill>
                  <a:schemeClr val="dk2"/>
                </a:solidFill>
              </a:defRPr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*"/>
              <a:defRPr sz="1800">
                <a:solidFill>
                  <a:schemeClr val="dk2"/>
                </a:solidFill>
              </a:defRPr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*"/>
              <a:defRPr sz="1600">
                <a:solidFill>
                  <a:schemeClr val="dk2"/>
                </a:solidFill>
              </a:defRPr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*"/>
              <a:defRPr sz="1600">
                <a:solidFill>
                  <a:schemeClr val="dk2"/>
                </a:solidFill>
              </a:defRPr>
            </a:lvl5pPr>
            <a:lvl6pPr indent="-355600" lvl="5" marL="2743200" rtl="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6pPr>
            <a:lvl7pPr indent="-355600" lvl="6" marL="3200400" rtl="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8pPr>
            <a:lvl9pPr indent="-355600" lvl="8" marL="4114800" rtl="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объект" type="obj">
  <p:cSld name="OBJEC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2"/>
          <p:cNvSpPr txBox="1"/>
          <p:nvPr>
            <p:ph idx="1" type="body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7" name="Google Shape;37;p22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2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2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40" name="Google Shape;40;p22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Рисунок с подписью" showMasterSp="0" type="picTx">
  <p:cSld name="PICTURE_WITH_CAPTION_TEXT"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5de4fe9cf4_0_96"/>
          <p:cNvSpPr/>
          <p:nvPr/>
        </p:nvSpPr>
        <p:spPr>
          <a:xfrm>
            <a:off x="228600" y="228600"/>
            <a:ext cx="8695800" cy="6035100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24" name="Google Shape;224;g5de4fe9cf4_0_96"/>
          <p:cNvGrpSpPr/>
          <p:nvPr/>
        </p:nvGrpSpPr>
        <p:grpSpPr>
          <a:xfrm>
            <a:off x="211485" y="5354034"/>
            <a:ext cx="8723976" cy="1331612"/>
            <a:chOff x="-3905250" y="4294188"/>
            <a:chExt cx="13011150" cy="1892300"/>
          </a:xfrm>
        </p:grpSpPr>
        <p:sp>
          <p:nvSpPr>
            <p:cNvPr id="225" name="Google Shape;225;g5de4fe9cf4_0_96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3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g5de4fe9cf4_0_96"/>
            <p:cNvSpPr/>
            <p:nvPr/>
          </p:nvSpPr>
          <p:spPr>
            <a:xfrm>
              <a:off x="-309563" y="4318000"/>
              <a:ext cx="8280400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g5de4fe9cf4_0_96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g5de4fe9cf4_0_96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g5de4fe9cf4_0_96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g5de4fe9cf4_0_96"/>
          <p:cNvSpPr txBox="1"/>
          <p:nvPr>
            <p:ph type="title"/>
          </p:nvPr>
        </p:nvSpPr>
        <p:spPr>
          <a:xfrm>
            <a:off x="4874155" y="338667"/>
            <a:ext cx="3812700" cy="243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 Black"/>
              <a:buNone/>
              <a:defRPr b="0" sz="2800">
                <a:solidFill>
                  <a:srgbClr val="FFFFFF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g5de4fe9cf4_0_96"/>
          <p:cNvSpPr txBox="1"/>
          <p:nvPr>
            <p:ph idx="1" type="body"/>
          </p:nvPr>
        </p:nvSpPr>
        <p:spPr>
          <a:xfrm>
            <a:off x="4868333" y="2785533"/>
            <a:ext cx="3818400" cy="24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rtl="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rtl="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rtl="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rtl="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232" name="Google Shape;232;g5de4fe9cf4_0_96"/>
          <p:cNvSpPr txBox="1"/>
          <p:nvPr>
            <p:ph idx="10" type="dt"/>
          </p:nvPr>
        </p:nvSpPr>
        <p:spPr>
          <a:xfrm>
            <a:off x="5163672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3" name="Google Shape;233;g5de4fe9cf4_0_96"/>
          <p:cNvSpPr txBox="1"/>
          <p:nvPr>
            <p:ph idx="11" type="ftr"/>
          </p:nvPr>
        </p:nvSpPr>
        <p:spPr>
          <a:xfrm>
            <a:off x="193638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4" name="Google Shape;234;g5de4fe9cf4_0_96"/>
          <p:cNvSpPr txBox="1"/>
          <p:nvPr>
            <p:ph idx="12" type="sldNum"/>
          </p:nvPr>
        </p:nvSpPr>
        <p:spPr>
          <a:xfrm>
            <a:off x="3991088" y="6250163"/>
            <a:ext cx="116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ctr">
              <a:spcBef>
                <a:spcPts val="0"/>
              </a:spcBef>
              <a:buNone/>
              <a:defRPr/>
            </a:lvl1pPr>
            <a:lvl2pPr indent="0" lvl="1" marL="0" rtl="0" algn="ctr">
              <a:spcBef>
                <a:spcPts val="0"/>
              </a:spcBef>
              <a:buNone/>
              <a:defRPr/>
            </a:lvl2pPr>
            <a:lvl3pPr indent="0" lvl="2" marL="0" rtl="0" algn="ctr">
              <a:spcBef>
                <a:spcPts val="0"/>
              </a:spcBef>
              <a:buNone/>
              <a:defRPr/>
            </a:lvl3pPr>
            <a:lvl4pPr indent="0" lvl="3" marL="0" rtl="0" algn="ctr">
              <a:spcBef>
                <a:spcPts val="0"/>
              </a:spcBef>
              <a:buNone/>
              <a:defRPr/>
            </a:lvl4pPr>
            <a:lvl5pPr indent="0" lvl="4" marL="0" rtl="0" algn="ctr">
              <a:spcBef>
                <a:spcPts val="0"/>
              </a:spcBef>
              <a:buNone/>
              <a:defRPr/>
            </a:lvl5pPr>
            <a:lvl6pPr indent="0" lvl="5" marL="0" rtl="0" algn="ctr">
              <a:spcBef>
                <a:spcPts val="0"/>
              </a:spcBef>
              <a:buNone/>
              <a:defRPr/>
            </a:lvl6pPr>
            <a:lvl7pPr indent="0" lvl="6" marL="0" rtl="0" algn="ctr">
              <a:spcBef>
                <a:spcPts val="0"/>
              </a:spcBef>
              <a:buNone/>
              <a:defRPr/>
            </a:lvl7pPr>
            <a:lvl8pPr indent="0" lvl="7" marL="0" rtl="0" algn="ctr">
              <a:spcBef>
                <a:spcPts val="0"/>
              </a:spcBef>
              <a:buNone/>
              <a:defRPr/>
            </a:lvl8pPr>
            <a:lvl9pPr indent="0" lvl="8" marL="0" rt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235" name="Google Shape;235;g5de4fe9cf4_0_96"/>
          <p:cNvSpPr/>
          <p:nvPr>
            <p:ph idx="2" type="pic"/>
          </p:nvPr>
        </p:nvSpPr>
        <p:spPr>
          <a:xfrm>
            <a:off x="838200" y="1371600"/>
            <a:ext cx="3566100" cy="2926200"/>
          </a:xfrm>
          <a:prstGeom prst="roundRect">
            <a:avLst>
              <a:gd fmla="val 3924" name="adj"/>
            </a:avLst>
          </a:prstGeom>
          <a:solidFill>
            <a:schemeClr val="accent1"/>
          </a:solidFill>
          <a:ln>
            <a:noFill/>
          </a:ln>
          <a:effectLst>
            <a:reflection blurRad="0" dir="5400000" dist="5000" endA="0" endPos="30000" fadeDir="5400012" kx="0" rotWithShape="0" algn="bl" stA="30000" stPos="0" sy="-100000" ky="0"/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вертикальный текст" type="vertTx">
  <p:cSld name="VERTICAL_TEXT"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5de4fe9cf4_0_110"/>
          <p:cNvSpPr txBox="1"/>
          <p:nvPr>
            <p:ph type="title"/>
          </p:nvPr>
        </p:nvSpPr>
        <p:spPr>
          <a:xfrm>
            <a:off x="457200" y="338328"/>
            <a:ext cx="82296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8" name="Google Shape;238;g5de4fe9cf4_0_110"/>
          <p:cNvSpPr txBox="1"/>
          <p:nvPr>
            <p:ph idx="1" type="body"/>
          </p:nvPr>
        </p:nvSpPr>
        <p:spPr>
          <a:xfrm rot="5400000">
            <a:off x="2851000" y="696667"/>
            <a:ext cx="3450600" cy="740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*"/>
              <a:defRPr/>
            </a:lvl1pPr>
            <a:lvl2pPr indent="-368300" lvl="1" marL="914400" rtl="0" algn="l">
              <a:spcBef>
                <a:spcPts val="440"/>
              </a:spcBef>
              <a:spcAft>
                <a:spcPts val="0"/>
              </a:spcAft>
              <a:buSzPts val="2200"/>
              <a:buChar char="*"/>
              <a:defRPr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/>
            </a:lvl5pPr>
            <a:lvl6pPr indent="-342900" lvl="5" marL="27432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39" name="Google Shape;239;g5de4fe9cf4_0_110"/>
          <p:cNvSpPr txBox="1"/>
          <p:nvPr>
            <p:ph idx="10" type="dt"/>
          </p:nvPr>
        </p:nvSpPr>
        <p:spPr>
          <a:xfrm>
            <a:off x="5163672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g5de4fe9cf4_0_110"/>
          <p:cNvSpPr txBox="1"/>
          <p:nvPr>
            <p:ph idx="11" type="ftr"/>
          </p:nvPr>
        </p:nvSpPr>
        <p:spPr>
          <a:xfrm>
            <a:off x="193638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1" name="Google Shape;241;g5de4fe9cf4_0_110"/>
          <p:cNvSpPr txBox="1"/>
          <p:nvPr>
            <p:ph idx="12" type="sldNum"/>
          </p:nvPr>
        </p:nvSpPr>
        <p:spPr>
          <a:xfrm>
            <a:off x="3991088" y="6250163"/>
            <a:ext cx="116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ctr">
              <a:spcBef>
                <a:spcPts val="0"/>
              </a:spcBef>
              <a:buNone/>
              <a:defRPr/>
            </a:lvl1pPr>
            <a:lvl2pPr indent="0" lvl="1" marL="0" rtl="0" algn="ctr">
              <a:spcBef>
                <a:spcPts val="0"/>
              </a:spcBef>
              <a:buNone/>
              <a:defRPr/>
            </a:lvl2pPr>
            <a:lvl3pPr indent="0" lvl="2" marL="0" rtl="0" algn="ctr">
              <a:spcBef>
                <a:spcPts val="0"/>
              </a:spcBef>
              <a:buNone/>
              <a:defRPr/>
            </a:lvl3pPr>
            <a:lvl4pPr indent="0" lvl="3" marL="0" rtl="0" algn="ctr">
              <a:spcBef>
                <a:spcPts val="0"/>
              </a:spcBef>
              <a:buNone/>
              <a:defRPr/>
            </a:lvl4pPr>
            <a:lvl5pPr indent="0" lvl="4" marL="0" rtl="0" algn="ctr">
              <a:spcBef>
                <a:spcPts val="0"/>
              </a:spcBef>
              <a:buNone/>
              <a:defRPr/>
            </a:lvl5pPr>
            <a:lvl6pPr indent="0" lvl="5" marL="0" rtl="0" algn="ctr">
              <a:spcBef>
                <a:spcPts val="0"/>
              </a:spcBef>
              <a:buNone/>
              <a:defRPr/>
            </a:lvl6pPr>
            <a:lvl7pPr indent="0" lvl="6" marL="0" rtl="0" algn="ctr">
              <a:spcBef>
                <a:spcPts val="0"/>
              </a:spcBef>
              <a:buNone/>
              <a:defRPr/>
            </a:lvl7pPr>
            <a:lvl8pPr indent="0" lvl="7" marL="0" rtl="0" algn="ctr">
              <a:spcBef>
                <a:spcPts val="0"/>
              </a:spcBef>
              <a:buNone/>
              <a:defRPr/>
            </a:lvl8pPr>
            <a:lvl9pPr indent="0" lvl="8" marL="0" rt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Вертикальный заголовок и текст" showMasterSp="0" type="vertTitleAndTx">
  <p:cSld name="VERTICAL_TITLE_AND_VERTICAL_TEXT"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5de4fe9cf4_0_116"/>
          <p:cNvSpPr/>
          <p:nvPr/>
        </p:nvSpPr>
        <p:spPr>
          <a:xfrm>
            <a:off x="228600" y="228600"/>
            <a:ext cx="8695800" cy="1426500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g5de4fe9cf4_0_116"/>
          <p:cNvSpPr txBox="1"/>
          <p:nvPr>
            <p:ph idx="10" type="dt"/>
          </p:nvPr>
        </p:nvSpPr>
        <p:spPr>
          <a:xfrm>
            <a:off x="5163672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5" name="Google Shape;245;g5de4fe9cf4_0_116"/>
          <p:cNvSpPr txBox="1"/>
          <p:nvPr>
            <p:ph idx="11" type="ftr"/>
          </p:nvPr>
        </p:nvSpPr>
        <p:spPr>
          <a:xfrm>
            <a:off x="193638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g5de4fe9cf4_0_116"/>
          <p:cNvSpPr txBox="1"/>
          <p:nvPr>
            <p:ph idx="12" type="sldNum"/>
          </p:nvPr>
        </p:nvSpPr>
        <p:spPr>
          <a:xfrm>
            <a:off x="3991088" y="6250163"/>
            <a:ext cx="116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ctr">
              <a:spcBef>
                <a:spcPts val="0"/>
              </a:spcBef>
              <a:buNone/>
              <a:defRPr/>
            </a:lvl1pPr>
            <a:lvl2pPr indent="0" lvl="1" marL="0" rtl="0" algn="ctr">
              <a:spcBef>
                <a:spcPts val="0"/>
              </a:spcBef>
              <a:buNone/>
              <a:defRPr/>
            </a:lvl2pPr>
            <a:lvl3pPr indent="0" lvl="2" marL="0" rtl="0" algn="ctr">
              <a:spcBef>
                <a:spcPts val="0"/>
              </a:spcBef>
              <a:buNone/>
              <a:defRPr/>
            </a:lvl3pPr>
            <a:lvl4pPr indent="0" lvl="3" marL="0" rtl="0" algn="ctr">
              <a:spcBef>
                <a:spcPts val="0"/>
              </a:spcBef>
              <a:buNone/>
              <a:defRPr/>
            </a:lvl4pPr>
            <a:lvl5pPr indent="0" lvl="4" marL="0" rtl="0" algn="ctr">
              <a:spcBef>
                <a:spcPts val="0"/>
              </a:spcBef>
              <a:buNone/>
              <a:defRPr/>
            </a:lvl5pPr>
            <a:lvl6pPr indent="0" lvl="5" marL="0" rtl="0" algn="ctr">
              <a:spcBef>
                <a:spcPts val="0"/>
              </a:spcBef>
              <a:buNone/>
              <a:defRPr/>
            </a:lvl6pPr>
            <a:lvl7pPr indent="0" lvl="6" marL="0" rtl="0" algn="ctr">
              <a:spcBef>
                <a:spcPts val="0"/>
              </a:spcBef>
              <a:buNone/>
              <a:defRPr/>
            </a:lvl7pPr>
            <a:lvl8pPr indent="0" lvl="7" marL="0" rtl="0" algn="ctr">
              <a:spcBef>
                <a:spcPts val="0"/>
              </a:spcBef>
              <a:buNone/>
              <a:defRPr/>
            </a:lvl8pPr>
            <a:lvl9pPr indent="0" lvl="8" marL="0" rt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grpSp>
        <p:nvGrpSpPr>
          <p:cNvPr id="247" name="Google Shape;247;g5de4fe9cf4_0_116"/>
          <p:cNvGrpSpPr/>
          <p:nvPr/>
        </p:nvGrpSpPr>
        <p:grpSpPr>
          <a:xfrm>
            <a:off x="211485" y="714262"/>
            <a:ext cx="8723976" cy="1331612"/>
            <a:chOff x="-3905250" y="4294188"/>
            <a:chExt cx="13011150" cy="1892300"/>
          </a:xfrm>
        </p:grpSpPr>
        <p:sp>
          <p:nvSpPr>
            <p:cNvPr id="248" name="Google Shape;248;g5de4fe9cf4_0_116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3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g5de4fe9cf4_0_116"/>
            <p:cNvSpPr/>
            <p:nvPr/>
          </p:nvSpPr>
          <p:spPr>
            <a:xfrm>
              <a:off x="-309563" y="4318000"/>
              <a:ext cx="8280400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g5de4fe9cf4_0_116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g5de4fe9cf4_0_116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g5de4fe9cf4_0_116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3" name="Google Shape;253;g5de4fe9cf4_0_116"/>
          <p:cNvSpPr txBox="1"/>
          <p:nvPr>
            <p:ph type="title"/>
          </p:nvPr>
        </p:nvSpPr>
        <p:spPr>
          <a:xfrm rot="5400000">
            <a:off x="5414400" y="2662800"/>
            <a:ext cx="44874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 Black"/>
              <a:buNone/>
              <a:defRPr>
                <a:solidFill>
                  <a:schemeClr val="dk2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4" name="Google Shape;254;g5de4fe9cf4_0_116"/>
          <p:cNvSpPr txBox="1"/>
          <p:nvPr>
            <p:ph idx="1" type="body"/>
          </p:nvPr>
        </p:nvSpPr>
        <p:spPr>
          <a:xfrm rot="5400000">
            <a:off x="1223400" y="681600"/>
            <a:ext cx="44874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*"/>
              <a:defRPr/>
            </a:lvl1pPr>
            <a:lvl2pPr indent="-368300" lvl="1" marL="91440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Char char="*"/>
              <a:defRPr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*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*"/>
              <a:defRPr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*"/>
              <a:defRPr/>
            </a:lvl5pPr>
            <a:lvl6pPr indent="-342900" lvl="5" marL="27432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rtl="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устой слайд" showMasterSp="0" type="blank">
  <p:cSld name="BLANK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3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3" name="Google Shape;43;p23"/>
          <p:cNvGrpSpPr/>
          <p:nvPr/>
        </p:nvGrpSpPr>
        <p:grpSpPr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44" name="Google Shape;44;p23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23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23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23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23"/>
            <p:cNvSpPr/>
            <p:nvPr/>
          </p:nvSpPr>
          <p:spPr>
            <a:xfrm>
              <a:off x="-3905251" y="4294188"/>
              <a:ext cx="13027839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" name="Google Shape;49;p23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3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3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раздела" showMasterSp="0" type="secHead">
  <p:cSld name="SECTION_HEAD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4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24"/>
          <p:cNvSpPr/>
          <p:nvPr/>
        </p:nvSpPr>
        <p:spPr>
          <a:xfrm>
            <a:off x="6047438" y="4203592"/>
            <a:ext cx="2876429" cy="714026"/>
          </a:xfrm>
          <a:custGeom>
            <a:rect b="b" l="l" r="r" t="t"/>
            <a:pathLst>
              <a:path extrusionOk="0" h="640" w="2706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lt2">
              <a:alpha val="28627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24"/>
          <p:cNvSpPr/>
          <p:nvPr/>
        </p:nvSpPr>
        <p:spPr>
          <a:xfrm>
            <a:off x="2619320" y="4075290"/>
            <a:ext cx="5544515" cy="850138"/>
          </a:xfrm>
          <a:custGeom>
            <a:rect b="b" l="l" r="r" t="t"/>
            <a:pathLst>
              <a:path extrusionOk="0" h="762" w="5216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lt2">
              <a:alpha val="4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24"/>
          <p:cNvSpPr/>
          <p:nvPr/>
        </p:nvSpPr>
        <p:spPr>
          <a:xfrm>
            <a:off x="2828728" y="4087562"/>
            <a:ext cx="5467980" cy="774272"/>
          </a:xfrm>
          <a:custGeom>
            <a:rect b="b" l="l" r="r" t="t"/>
            <a:pathLst>
              <a:path extrusionOk="0" h="694" w="514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24"/>
          <p:cNvSpPr/>
          <p:nvPr/>
        </p:nvSpPr>
        <p:spPr>
          <a:xfrm>
            <a:off x="5609489" y="4074174"/>
            <a:ext cx="3308000" cy="651549"/>
          </a:xfrm>
          <a:custGeom>
            <a:rect b="b" l="l" r="r" t="t"/>
            <a:pathLst>
              <a:path extrusionOk="0" h="584" w="3112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24"/>
          <p:cNvSpPr/>
          <p:nvPr/>
        </p:nvSpPr>
        <p:spPr>
          <a:xfrm>
            <a:off x="211665" y="4058555"/>
            <a:ext cx="8723376" cy="1329874"/>
          </a:xfrm>
          <a:custGeom>
            <a:rect b="b" l="l" r="r" t="t"/>
            <a:pathLst>
              <a:path extrusionOk="0" h="1192" w="8196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24"/>
          <p:cNvSpPr txBox="1"/>
          <p:nvPr>
            <p:ph type="title"/>
          </p:nvPr>
        </p:nvSpPr>
        <p:spPr>
          <a:xfrm>
            <a:off x="690032" y="246356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 Black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4"/>
          <p:cNvSpPr txBox="1"/>
          <p:nvPr>
            <p:ph idx="1" type="body"/>
          </p:nvPr>
        </p:nvSpPr>
        <p:spPr>
          <a:xfrm>
            <a:off x="1367365" y="1437448"/>
            <a:ext cx="6417734" cy="939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1" name="Google Shape;61;p24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4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4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Два объекта" type="twoObj">
  <p:cSld name="TWO_OBJECTS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5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5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5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5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69" name="Google Shape;69;p25"/>
          <p:cNvSpPr txBox="1"/>
          <p:nvPr>
            <p:ph idx="1" type="body"/>
          </p:nvPr>
        </p:nvSpPr>
        <p:spPr>
          <a:xfrm>
            <a:off x="676655" y="2679192"/>
            <a:ext cx="3822192" cy="3447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0" name="Google Shape;70;p25"/>
          <p:cNvSpPr txBox="1"/>
          <p:nvPr>
            <p:ph idx="2" type="body"/>
          </p:nvPr>
        </p:nvSpPr>
        <p:spPr>
          <a:xfrm>
            <a:off x="4645152" y="2679192"/>
            <a:ext cx="3822192" cy="3447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равнение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6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 Black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6"/>
          <p:cNvSpPr txBox="1"/>
          <p:nvPr>
            <p:ph idx="1" type="body"/>
          </p:nvPr>
        </p:nvSpPr>
        <p:spPr>
          <a:xfrm>
            <a:off x="676656" y="2678114"/>
            <a:ext cx="3822192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SzPts val="2400"/>
              <a:buNone/>
              <a:defRPr b="0" sz="240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4" name="Google Shape;74;p26"/>
          <p:cNvSpPr txBox="1"/>
          <p:nvPr>
            <p:ph idx="2" type="body"/>
          </p:nvPr>
        </p:nvSpPr>
        <p:spPr>
          <a:xfrm>
            <a:off x="677332" y="3429000"/>
            <a:ext cx="3820055" cy="2697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 sz="20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2pPr>
            <a:lvl3pPr indent="-330200" lvl="2" marL="13716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3pPr>
            <a:lvl4pPr indent="-317500" lvl="3" marL="18288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4pPr>
            <a:lvl5pPr indent="-317500" lvl="4" marL="22860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5pPr>
            <a:lvl6pPr indent="-330200" lvl="5" marL="27432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6pPr>
            <a:lvl7pPr indent="-330200" lvl="6" marL="32004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8pPr>
            <a:lvl9pPr indent="-330200" lvl="8" marL="41148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9pPr>
          </a:lstStyle>
          <a:p/>
        </p:txBody>
      </p:sp>
      <p:sp>
        <p:nvSpPr>
          <p:cNvPr id="75" name="Google Shape;75;p26"/>
          <p:cNvSpPr txBox="1"/>
          <p:nvPr>
            <p:ph idx="3" type="body"/>
          </p:nvPr>
        </p:nvSpPr>
        <p:spPr>
          <a:xfrm>
            <a:off x="4648200" y="2678113"/>
            <a:ext cx="3822192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SzPts val="2400"/>
              <a:buNone/>
              <a:defRPr b="0" i="0" sz="240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6" name="Google Shape;76;p26"/>
          <p:cNvSpPr txBox="1"/>
          <p:nvPr>
            <p:ph idx="4" type="body"/>
          </p:nvPr>
        </p:nvSpPr>
        <p:spPr>
          <a:xfrm>
            <a:off x="4645025" y="3429000"/>
            <a:ext cx="3822192" cy="2697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 sz="20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2pPr>
            <a:lvl3pPr indent="-330200" lvl="2" marL="13716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3pPr>
            <a:lvl4pPr indent="-317500" lvl="3" marL="18288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4pPr>
            <a:lvl5pPr indent="-317500" lvl="4" marL="22860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5pPr>
            <a:lvl6pPr indent="-330200" lvl="5" marL="27432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6pPr>
            <a:lvl7pPr indent="-330200" lvl="6" marL="32004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8pPr>
            <a:lvl9pPr indent="-330200" lvl="8" marL="41148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9pPr>
          </a:lstStyle>
          <a:p/>
        </p:txBody>
      </p:sp>
      <p:sp>
        <p:nvSpPr>
          <p:cNvPr id="77" name="Google Shape;77;p26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6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6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олько заголовок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7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7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7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7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бъект с подписью" showMasterSp="0" type="objTx">
  <p:cSld name="OBJECT_WITH_CAPTION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8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28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8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8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90" name="Google Shape;90;p28"/>
          <p:cNvSpPr txBox="1"/>
          <p:nvPr>
            <p:ph idx="1" type="body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grpSp>
        <p:nvGrpSpPr>
          <p:cNvPr id="91" name="Google Shape;91;p28"/>
          <p:cNvGrpSpPr/>
          <p:nvPr/>
        </p:nvGrpSpPr>
        <p:grpSpPr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92" name="Google Shape;92;p28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28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28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28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28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7" name="Google Shape;97;p28"/>
          <p:cNvSpPr txBox="1"/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 Black"/>
              <a:buNone/>
              <a:defRPr sz="3200"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8"/>
          <p:cNvSpPr txBox="1"/>
          <p:nvPr>
            <p:ph idx="2" type="body"/>
          </p:nvPr>
        </p:nvSpPr>
        <p:spPr>
          <a:xfrm>
            <a:off x="4651962" y="1828800"/>
            <a:ext cx="3904076" cy="381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68300" lvl="0" marL="45720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Char char="*"/>
              <a:defRPr sz="2200">
                <a:solidFill>
                  <a:schemeClr val="dk2"/>
                </a:solidFill>
              </a:defRPr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*"/>
              <a:defRPr sz="2000">
                <a:solidFill>
                  <a:schemeClr val="dk2"/>
                </a:solidFill>
              </a:defRPr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*"/>
              <a:defRPr sz="1800">
                <a:solidFill>
                  <a:schemeClr val="dk2"/>
                </a:solidFill>
              </a:defRPr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*"/>
              <a:defRPr sz="1600">
                <a:solidFill>
                  <a:schemeClr val="dk2"/>
                </a:solidFill>
              </a:defRPr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*"/>
              <a:defRPr sz="1600">
                <a:solidFill>
                  <a:schemeClr val="dk2"/>
                </a:solidFill>
              </a:defRPr>
            </a:lvl5pPr>
            <a:lvl6pPr indent="-355600" lvl="5" marL="27432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6pPr>
            <a:lvl7pPr indent="-355600" lvl="6" marL="32004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8pPr>
            <a:lvl9pPr indent="-355600" lvl="8" marL="41148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Рисунок с подписью" showMasterSp="0" type="picTx">
  <p:cSld name="PICTURE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9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1" name="Google Shape;101;p29"/>
          <p:cNvGrpSpPr/>
          <p:nvPr/>
        </p:nvGrpSpPr>
        <p:grpSpPr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2" name="Google Shape;102;p29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29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29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29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29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7" name="Google Shape;107;p29"/>
          <p:cNvSpPr txBox="1"/>
          <p:nvPr>
            <p:ph type="title"/>
          </p:nvPr>
        </p:nvSpPr>
        <p:spPr>
          <a:xfrm>
            <a:off x="4874155" y="338667"/>
            <a:ext cx="3812645" cy="2429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 Black"/>
              <a:buNone/>
              <a:defRPr b="0" sz="28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9"/>
          <p:cNvSpPr txBox="1"/>
          <p:nvPr>
            <p:ph idx="1" type="body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9" name="Google Shape;109;p29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9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9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12" name="Google Shape;112;p29"/>
          <p:cNvSpPr/>
          <p:nvPr>
            <p:ph idx="2" type="pic"/>
          </p:nvPr>
        </p:nvSpPr>
        <p:spPr>
          <a:xfrm>
            <a:off x="838200" y="1371600"/>
            <a:ext cx="3566160" cy="2926080"/>
          </a:xfrm>
          <a:prstGeom prst="roundRect">
            <a:avLst>
              <a:gd fmla="val 3924" name="adj"/>
            </a:avLst>
          </a:prstGeom>
          <a:solidFill>
            <a:schemeClr val="accent1"/>
          </a:solidFill>
          <a:ln>
            <a:noFill/>
          </a:ln>
          <a:effectLst>
            <a:reflection blurRad="0" dir="5400000" dist="5000" endA="0" endPos="30000" fadeDir="5400000" kx="0" rotWithShape="0" algn="bl" stA="30000" stPos="0" sy="-100000" ky="0"/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0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fmla="val 3362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" name="Google Shape;11;p20"/>
          <p:cNvGrpSpPr/>
          <p:nvPr/>
        </p:nvGrpSpPr>
        <p:grpSpPr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2" name="Google Shape;12;p20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0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0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0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20"/>
            <p:cNvSpPr/>
            <p:nvPr/>
          </p:nvSpPr>
          <p:spPr>
            <a:xfrm>
              <a:off x="-3905251" y="4294188"/>
              <a:ext cx="13027839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" name="Google Shape;17;p20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 Black"/>
              <a:buNone/>
              <a:defRPr b="0" i="0" sz="44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20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20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20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21" name="Google Shape;21;p20"/>
          <p:cNvSpPr txBox="1"/>
          <p:nvPr>
            <p:ph idx="1" type="body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*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*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*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*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*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5de4fe9cf4_0_6"/>
          <p:cNvSpPr/>
          <p:nvPr/>
        </p:nvSpPr>
        <p:spPr>
          <a:xfrm>
            <a:off x="228600" y="228600"/>
            <a:ext cx="8695800" cy="2469000"/>
          </a:xfrm>
          <a:prstGeom prst="roundRect">
            <a:avLst>
              <a:gd fmla="val 3362" name="adj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4" name="Google Shape;134;g5de4fe9cf4_0_6"/>
          <p:cNvGrpSpPr/>
          <p:nvPr/>
        </p:nvGrpSpPr>
        <p:grpSpPr>
          <a:xfrm>
            <a:off x="211645" y="1679507"/>
            <a:ext cx="8723434" cy="1329908"/>
            <a:chOff x="-3905251" y="4294188"/>
            <a:chExt cx="13027829" cy="1892300"/>
          </a:xfrm>
        </p:grpSpPr>
        <p:sp>
          <p:nvSpPr>
            <p:cNvPr id="135" name="Google Shape;135;g5de4fe9cf4_0_6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3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g5de4fe9cf4_0_6"/>
            <p:cNvSpPr/>
            <p:nvPr/>
          </p:nvSpPr>
          <p:spPr>
            <a:xfrm>
              <a:off x="-309563" y="4318000"/>
              <a:ext cx="8280400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g5de4fe9cf4_0_6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g5de4fe9cf4_0_6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g5de4fe9cf4_0_6"/>
            <p:cNvSpPr/>
            <p:nvPr/>
          </p:nvSpPr>
          <p:spPr>
            <a:xfrm>
              <a:off x="-3905251" y="4294188"/>
              <a:ext cx="13027829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0" name="Google Shape;140;g5de4fe9cf4_0_6"/>
          <p:cNvSpPr txBox="1"/>
          <p:nvPr>
            <p:ph type="title"/>
          </p:nvPr>
        </p:nvSpPr>
        <p:spPr>
          <a:xfrm>
            <a:off x="457200" y="338328"/>
            <a:ext cx="82296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 Black"/>
              <a:buNone/>
              <a:defRPr b="0" i="0" sz="44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1" name="Google Shape;141;g5de4fe9cf4_0_6"/>
          <p:cNvSpPr txBox="1"/>
          <p:nvPr>
            <p:ph idx="10" type="dt"/>
          </p:nvPr>
        </p:nvSpPr>
        <p:spPr>
          <a:xfrm>
            <a:off x="5163672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2" name="Google Shape;142;g5de4fe9cf4_0_6"/>
          <p:cNvSpPr txBox="1"/>
          <p:nvPr>
            <p:ph idx="11" type="ftr"/>
          </p:nvPr>
        </p:nvSpPr>
        <p:spPr>
          <a:xfrm>
            <a:off x="193638" y="6250164"/>
            <a:ext cx="3786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3" name="Google Shape;143;g5de4fe9cf4_0_6"/>
          <p:cNvSpPr txBox="1"/>
          <p:nvPr>
            <p:ph idx="12" type="sldNum"/>
          </p:nvPr>
        </p:nvSpPr>
        <p:spPr>
          <a:xfrm>
            <a:off x="3991088" y="6250163"/>
            <a:ext cx="116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44" name="Google Shape;144;g5de4fe9cf4_0_6"/>
          <p:cNvSpPr txBox="1"/>
          <p:nvPr>
            <p:ph idx="1" type="body"/>
          </p:nvPr>
        </p:nvSpPr>
        <p:spPr>
          <a:xfrm>
            <a:off x="872067" y="2675467"/>
            <a:ext cx="7408200" cy="34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*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*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*"/>
              <a:defRPr b="0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*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*"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gif"/><Relationship Id="rId4" Type="http://schemas.openxmlformats.org/officeDocument/2006/relationships/image" Target="../media/image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8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5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Relationship Id="rId3" Type="http://schemas.openxmlformats.org/officeDocument/2006/relationships/hyperlink" Target="mailto:asp@oblcit.ru" TargetMode="External"/><Relationship Id="rId4" Type="http://schemas.openxmlformats.org/officeDocument/2006/relationships/hyperlink" Target="mailto:anv@oblcit.ru" TargetMode="External"/><Relationship Id="rId5" Type="http://schemas.openxmlformats.org/officeDocument/2006/relationships/hyperlink" Target="mailto:usm@oblcit.ru" TargetMode="External"/><Relationship Id="rId6" Type="http://schemas.openxmlformats.org/officeDocument/2006/relationships/hyperlink" Target="mailto:saa@oblcit.ru" TargetMode="External"/><Relationship Id="rId7" Type="http://schemas.openxmlformats.org/officeDocument/2006/relationships/hyperlink" Target="mailto:dda@oblcit.ru" TargetMode="External"/><Relationship Id="rId8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"/>
          <p:cNvSpPr txBox="1"/>
          <p:nvPr>
            <p:ph type="ctrTitle"/>
          </p:nvPr>
        </p:nvSpPr>
        <p:spPr>
          <a:xfrm>
            <a:off x="755576" y="2708920"/>
            <a:ext cx="7772400" cy="17801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52E65"/>
              </a:buClr>
              <a:buSzPts val="4400"/>
              <a:buFont typeface="Arial Black"/>
              <a:buNone/>
            </a:pPr>
            <a:r>
              <a:rPr b="1" i="1" lang="ru-RU">
                <a:solidFill>
                  <a:srgbClr val="052E65"/>
                </a:solidFill>
              </a:rPr>
              <a:t>Требования к апробации курсов дистанционного обучения в РСДО</a:t>
            </a:r>
            <a:endParaRPr b="1" i="1">
              <a:solidFill>
                <a:srgbClr val="052E65"/>
              </a:solidFill>
            </a:endParaRPr>
          </a:p>
        </p:txBody>
      </p:sp>
      <p:sp>
        <p:nvSpPr>
          <p:cNvPr id="260" name="Google Shape;260;p1"/>
          <p:cNvSpPr txBox="1"/>
          <p:nvPr>
            <p:ph idx="1" type="subTitle"/>
          </p:nvPr>
        </p:nvSpPr>
        <p:spPr>
          <a:xfrm>
            <a:off x="1331640" y="4941168"/>
            <a:ext cx="6400800" cy="792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ru-RU">
                <a:solidFill>
                  <a:srgbClr val="052E65"/>
                </a:solidFill>
              </a:rPr>
              <a:t>ГБУ ДПО НСО ОблЦИТ</a:t>
            </a:r>
            <a:endParaRPr/>
          </a:p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b="1" lang="ru-RU">
                <a:solidFill>
                  <a:srgbClr val="052E65"/>
                </a:solidFill>
              </a:rPr>
              <a:t>2019</a:t>
            </a:r>
            <a:endParaRPr b="1">
              <a:solidFill>
                <a:srgbClr val="052E65"/>
              </a:solidFill>
            </a:endParaRPr>
          </a:p>
        </p:txBody>
      </p:sp>
      <p:pic>
        <p:nvPicPr>
          <p:cNvPr id="261" name="Google Shape;26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27784" y="332656"/>
            <a:ext cx="4266848" cy="10971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"/>
          <p:cNvSpPr txBox="1"/>
          <p:nvPr>
            <p:ph idx="1" type="body"/>
          </p:nvPr>
        </p:nvSpPr>
        <p:spPr>
          <a:xfrm>
            <a:off x="211200" y="1752825"/>
            <a:ext cx="8721600" cy="4327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52E65"/>
              </a:buClr>
              <a:buSzPts val="1960"/>
              <a:buFont typeface="Noto Sans Symbols"/>
              <a:buChar char="❖"/>
            </a:pPr>
            <a:r>
              <a:rPr lang="ru-RU" sz="1960"/>
              <a:t> </a:t>
            </a:r>
            <a:r>
              <a:rPr b="1" lang="ru-RU" sz="2000">
                <a:solidFill>
                  <a:srgbClr val="052E65"/>
                </a:solidFill>
              </a:rPr>
              <a:t>Ц</a:t>
            </a:r>
            <a:r>
              <a:rPr b="1" lang="ru-RU" sz="2000">
                <a:solidFill>
                  <a:srgbClr val="052E65"/>
                </a:solidFill>
              </a:rPr>
              <a:t>ель курсов дистанционного обучения – самостоятельная работа учащихся при использовании СДО в очном обучении и с применением дистанционных технологий. </a:t>
            </a:r>
            <a:endParaRPr b="1" sz="2000">
              <a:solidFill>
                <a:srgbClr val="052E65"/>
              </a:solidFill>
            </a:endParaRPr>
          </a:p>
          <a:p>
            <a:pPr indent="0" lvl="0" marL="27432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rgbClr val="FF0000"/>
                </a:solidFill>
              </a:rPr>
              <a:t>Структура учебно-методического материала</a:t>
            </a:r>
            <a:r>
              <a:rPr b="1" lang="ru-RU" sz="2000">
                <a:solidFill>
                  <a:srgbClr val="052E65"/>
                </a:solidFill>
              </a:rPr>
              <a:t> при построении </a:t>
            </a:r>
            <a:r>
              <a:rPr b="1" lang="ru-RU" sz="2000">
                <a:solidFill>
                  <a:srgbClr val="052E65"/>
                </a:solidFill>
              </a:rPr>
              <a:t>э</a:t>
            </a:r>
            <a:r>
              <a:rPr b="1" lang="ru-RU" sz="2000">
                <a:solidFill>
                  <a:srgbClr val="052E65"/>
                </a:solidFill>
              </a:rPr>
              <a:t>лектронного курса должна быть простой в понимании.</a:t>
            </a:r>
            <a:endParaRPr sz="2000"/>
          </a:p>
          <a:p>
            <a:pPr indent="-149860" lvl="0" marL="27432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rgbClr val="052E65"/>
              </a:buClr>
              <a:buSzPts val="1960"/>
              <a:buFont typeface="Noto Sans Symbols"/>
              <a:buNone/>
            </a:pPr>
            <a:r>
              <a:t/>
            </a:r>
            <a:endParaRPr b="1" sz="2000">
              <a:solidFill>
                <a:srgbClr val="052E65"/>
              </a:solidFill>
            </a:endParaRPr>
          </a:p>
          <a:p>
            <a:pPr indent="-276860" lvl="0" marL="27432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rgbClr val="052E65"/>
              </a:buClr>
              <a:buSzPts val="2000"/>
              <a:buFont typeface="Noto Sans Symbols"/>
              <a:buChar char="❖"/>
            </a:pPr>
            <a:r>
              <a:rPr b="1" lang="ru-RU" sz="2000">
                <a:solidFill>
                  <a:srgbClr val="052E65"/>
                </a:solidFill>
              </a:rPr>
              <a:t>Д</a:t>
            </a:r>
            <a:r>
              <a:rPr b="1" lang="ru-RU" sz="2000">
                <a:solidFill>
                  <a:srgbClr val="052E65"/>
                </a:solidFill>
              </a:rPr>
              <a:t>остаточность </a:t>
            </a:r>
            <a:r>
              <a:rPr b="1" lang="ru-RU" sz="2000">
                <a:solidFill>
                  <a:srgbClr val="052E65"/>
                </a:solidFill>
              </a:rPr>
              <a:t> материалов </a:t>
            </a:r>
            <a:r>
              <a:rPr b="1" lang="ru-RU" sz="2000">
                <a:solidFill>
                  <a:srgbClr val="052E65"/>
                </a:solidFill>
              </a:rPr>
              <a:t>в курсе для качественного обучения дистанционно</a:t>
            </a:r>
            <a:r>
              <a:rPr b="1" lang="ru-RU" sz="2000">
                <a:solidFill>
                  <a:srgbClr val="052E65"/>
                </a:solidFill>
              </a:rPr>
              <a:t>. </a:t>
            </a:r>
            <a:endParaRPr b="1" sz="2000">
              <a:solidFill>
                <a:srgbClr val="052E65"/>
              </a:solidFill>
            </a:endParaRPr>
          </a:p>
          <a:p>
            <a:pPr indent="0" lvl="0" marL="27432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52E65"/>
              </a:solidFill>
            </a:endParaRPr>
          </a:p>
          <a:p>
            <a:pPr indent="-276860" lvl="0" marL="27432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rgbClr val="052E65"/>
              </a:buClr>
              <a:buSzPts val="2000"/>
              <a:buFont typeface="Noto Sans Symbols"/>
              <a:buChar char="❖"/>
            </a:pPr>
            <a:r>
              <a:rPr b="1" lang="ru-RU" sz="2000">
                <a:solidFill>
                  <a:srgbClr val="052E65"/>
                </a:solidFill>
              </a:rPr>
              <a:t>Отправка к сторонним источникам должна быть </a:t>
            </a:r>
            <a:r>
              <a:rPr b="1" lang="ru-RU" sz="2000">
                <a:solidFill>
                  <a:srgbClr val="FF0000"/>
                </a:solidFill>
              </a:rPr>
              <a:t>минимальной </a:t>
            </a:r>
            <a:r>
              <a:rPr b="1" lang="ru-RU" sz="2000">
                <a:solidFill>
                  <a:srgbClr val="052E65"/>
                </a:solidFill>
              </a:rPr>
              <a:t>или должны использоваться как дополнительный материал.</a:t>
            </a:r>
            <a:endParaRPr b="1" sz="2000">
              <a:solidFill>
                <a:srgbClr val="052E65"/>
              </a:solidFill>
            </a:endParaRPr>
          </a:p>
          <a:p>
            <a:pPr indent="-149860" lvl="0" marL="27432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rgbClr val="052E65"/>
              </a:buClr>
              <a:buSzPts val="1960"/>
              <a:buFont typeface="Noto Sans Symbols"/>
              <a:buNone/>
            </a:pPr>
            <a:r>
              <a:t/>
            </a:r>
            <a:endParaRPr b="1" sz="2000">
              <a:solidFill>
                <a:srgbClr val="052E65"/>
              </a:solidFill>
            </a:endParaRPr>
          </a:p>
          <a:p>
            <a:pPr indent="-276860" lvl="0" marL="27432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Clr>
                <a:srgbClr val="052E65"/>
              </a:buClr>
              <a:buSzPts val="2000"/>
              <a:buFont typeface="Noto Sans Symbols"/>
              <a:buChar char="❖"/>
            </a:pPr>
            <a:r>
              <a:rPr b="1" lang="ru-RU" sz="2000">
                <a:solidFill>
                  <a:srgbClr val="FF0000"/>
                </a:solidFill>
              </a:rPr>
              <a:t>Все материалы курса большого  объема должны содержаться на сайте регионального оператора, а не в курсе</a:t>
            </a:r>
            <a:r>
              <a:rPr b="1" lang="ru-RU" sz="2000">
                <a:solidFill>
                  <a:srgbClr val="052E65"/>
                </a:solidFill>
              </a:rPr>
              <a:t>. </a:t>
            </a:r>
            <a:endParaRPr b="1" sz="1000">
              <a:solidFill>
                <a:srgbClr val="052E65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392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rgbClr val="052E65"/>
                </a:solidFill>
                <a:highlight>
                  <a:srgbClr val="FFFF00"/>
                </a:highlight>
              </a:rPr>
              <a:t> </a:t>
            </a:r>
            <a:endParaRPr sz="1679"/>
          </a:p>
        </p:txBody>
      </p:sp>
      <p:sp>
        <p:nvSpPr>
          <p:cNvPr id="322" name="Google Shape;322;p4"/>
          <p:cNvSpPr txBox="1"/>
          <p:nvPr>
            <p:ph type="title"/>
          </p:nvPr>
        </p:nvSpPr>
        <p:spPr>
          <a:xfrm>
            <a:off x="457200" y="245428"/>
            <a:ext cx="82296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52E65"/>
              </a:buClr>
              <a:buSzPts val="3600"/>
              <a:buFont typeface="Arial Black"/>
              <a:buNone/>
            </a:pPr>
            <a:r>
              <a:rPr b="1" lang="ru-RU" sz="3000">
                <a:solidFill>
                  <a:srgbClr val="052E65"/>
                </a:solidFill>
                <a:latin typeface="Arial"/>
                <a:ea typeface="Arial"/>
                <a:cs typeface="Arial"/>
                <a:sym typeface="Arial"/>
              </a:rPr>
              <a:t>Специфика дистанционного обучения </a:t>
            </a:r>
            <a:endParaRPr sz="30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3" name="Google Shape;32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51712" y="6180993"/>
            <a:ext cx="2592288" cy="6665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5"/>
          <p:cNvSpPr txBox="1"/>
          <p:nvPr>
            <p:ph idx="1" type="body"/>
          </p:nvPr>
        </p:nvSpPr>
        <p:spPr>
          <a:xfrm>
            <a:off x="290400" y="1380750"/>
            <a:ext cx="8589300" cy="57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Clr>
                <a:srgbClr val="052E65"/>
              </a:buClr>
              <a:buSzPts val="2000"/>
              <a:buFont typeface="Noto Sans Symbols"/>
              <a:buChar char="❖"/>
            </a:pPr>
            <a:r>
              <a:rPr b="1" lang="ru-RU" sz="2000">
                <a:solidFill>
                  <a:srgbClr val="052E65"/>
                </a:solidFill>
              </a:rPr>
              <a:t>Н</a:t>
            </a:r>
            <a:r>
              <a:rPr b="1" lang="ru-RU" sz="2000">
                <a:solidFill>
                  <a:srgbClr val="052E65"/>
                </a:solidFill>
              </a:rPr>
              <a:t>е изложение учебного материала, а активное вовлечение обучаемых в учебный процесс, то есть в учебно-методическом комплексе электронных курсов акцент необходимо переносить на практическое применение получаемых знаний, выполнение  тренировочных упражнений и контрольных заданий.</a:t>
            </a:r>
            <a:endParaRPr b="1" sz="2000">
              <a:solidFill>
                <a:srgbClr val="052E65"/>
              </a:solidFill>
            </a:endParaRPr>
          </a:p>
          <a:p>
            <a:pPr indent="-223520" lvl="0" marL="274320" rtl="0" algn="l">
              <a:lnSpc>
                <a:spcPct val="134000"/>
              </a:lnSpc>
              <a:spcBef>
                <a:spcPts val="160"/>
              </a:spcBef>
              <a:spcAft>
                <a:spcPts val="0"/>
              </a:spcAft>
              <a:buClr>
                <a:srgbClr val="052E65"/>
              </a:buClr>
              <a:buSzPts val="800"/>
              <a:buFont typeface="Noto Sans Symbols"/>
              <a:buNone/>
            </a:pPr>
            <a:r>
              <a:t/>
            </a:r>
            <a:endParaRPr b="1" sz="800">
              <a:solidFill>
                <a:srgbClr val="052E65"/>
              </a:solidFill>
            </a:endParaRPr>
          </a:p>
          <a:p>
            <a:pPr indent="-274320" lvl="0" marL="274320" rtl="0" algn="l">
              <a:lnSpc>
                <a:spcPct val="134000"/>
              </a:lnSpc>
              <a:spcBef>
                <a:spcPts val="400"/>
              </a:spcBef>
              <a:spcAft>
                <a:spcPts val="0"/>
              </a:spcAft>
              <a:buClr>
                <a:srgbClr val="052E65"/>
              </a:buClr>
              <a:buSzPts val="2000"/>
              <a:buFont typeface="Noto Sans Symbols"/>
              <a:buChar char="❖"/>
            </a:pPr>
            <a:r>
              <a:rPr b="1" lang="ru-RU" sz="2000">
                <a:solidFill>
                  <a:srgbClr val="052E65"/>
                </a:solidFill>
              </a:rPr>
              <a:t> </a:t>
            </a:r>
            <a:r>
              <a:rPr b="1" lang="ru-RU" sz="2000">
                <a:solidFill>
                  <a:srgbClr val="FF0000"/>
                </a:solidFill>
              </a:rPr>
              <a:t>Количество оцениваемых элементов не должно быть меньше часов</a:t>
            </a:r>
            <a:r>
              <a:rPr b="1" lang="ru-RU" sz="2000">
                <a:solidFill>
                  <a:srgbClr val="052E65"/>
                </a:solidFill>
              </a:rPr>
              <a:t>, на которые рассчитан электронный курс.</a:t>
            </a:r>
            <a:endParaRPr b="1" sz="2000">
              <a:solidFill>
                <a:srgbClr val="052E65"/>
              </a:solidFill>
            </a:endParaRPr>
          </a:p>
          <a:p>
            <a:pPr indent="-223520" lvl="0" marL="274320" rtl="0" algn="l">
              <a:lnSpc>
                <a:spcPct val="134000"/>
              </a:lnSpc>
              <a:spcBef>
                <a:spcPts val="160"/>
              </a:spcBef>
              <a:spcAft>
                <a:spcPts val="0"/>
              </a:spcAft>
              <a:buClr>
                <a:srgbClr val="052E65"/>
              </a:buClr>
              <a:buSzPts val="800"/>
              <a:buFont typeface="Noto Sans Symbols"/>
              <a:buNone/>
            </a:pPr>
            <a:r>
              <a:t/>
            </a:r>
            <a:endParaRPr b="1" sz="800">
              <a:solidFill>
                <a:srgbClr val="052E65"/>
              </a:solidFill>
            </a:endParaRPr>
          </a:p>
          <a:p>
            <a:pPr indent="-274320" lvl="0" marL="274320" rtl="0" algn="l">
              <a:lnSpc>
                <a:spcPct val="134000"/>
              </a:lnSpc>
              <a:spcBef>
                <a:spcPts val="400"/>
              </a:spcBef>
              <a:spcAft>
                <a:spcPts val="0"/>
              </a:spcAft>
              <a:buClr>
                <a:srgbClr val="052E65"/>
              </a:buClr>
              <a:buSzPts val="2000"/>
              <a:buFont typeface="Noto Sans Symbols"/>
              <a:buChar char="❖"/>
            </a:pPr>
            <a:r>
              <a:rPr b="1" lang="ru-RU" sz="2000">
                <a:solidFill>
                  <a:srgbClr val="052E65"/>
                </a:solidFill>
              </a:rPr>
              <a:t>О</a:t>
            </a:r>
            <a:r>
              <a:rPr b="1" lang="ru-RU" sz="2000">
                <a:solidFill>
                  <a:srgbClr val="052E65"/>
                </a:solidFill>
              </a:rPr>
              <a:t>рганизация активного общения обучаемых с преподавателем и между собой, используя комментарии к оценкам, чаты и форумы, видеоконференции, семинары.</a:t>
            </a:r>
            <a:endParaRPr b="1" sz="2000">
              <a:solidFill>
                <a:srgbClr val="052E65"/>
              </a:solidFill>
            </a:endParaRPr>
          </a:p>
        </p:txBody>
      </p:sp>
      <p:sp>
        <p:nvSpPr>
          <p:cNvPr id="329" name="Google Shape;329;p5"/>
          <p:cNvSpPr txBox="1"/>
          <p:nvPr>
            <p:ph type="title"/>
          </p:nvPr>
        </p:nvSpPr>
        <p:spPr>
          <a:xfrm>
            <a:off x="0" y="548199"/>
            <a:ext cx="9828600" cy="53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52E65"/>
              </a:buClr>
              <a:buSzPts val="3200"/>
              <a:buFont typeface="Arial Black"/>
              <a:buNone/>
            </a:pPr>
            <a:r>
              <a:rPr b="1" lang="ru-RU" sz="3200">
                <a:solidFill>
                  <a:srgbClr val="052E65"/>
                </a:solidFill>
              </a:rPr>
              <a:t>Специфика дистанционного обучения </a:t>
            </a:r>
            <a:endParaRPr b="1" sz="3200">
              <a:solidFill>
                <a:srgbClr val="052E65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9"/>
          <p:cNvSpPr txBox="1"/>
          <p:nvPr>
            <p:ph idx="1" type="body"/>
          </p:nvPr>
        </p:nvSpPr>
        <p:spPr>
          <a:xfrm>
            <a:off x="867825" y="1916824"/>
            <a:ext cx="7408500" cy="37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5"/>
              <a:buNone/>
            </a:pPr>
            <a:r>
              <a:rPr b="1" lang="ru-RU" sz="2405">
                <a:solidFill>
                  <a:srgbClr val="FF0000"/>
                </a:solidFill>
              </a:rPr>
              <a:t>Обязательные объекты </a:t>
            </a:r>
            <a:r>
              <a:rPr b="1" lang="ru-RU" sz="2405">
                <a:solidFill>
                  <a:srgbClr val="052E65"/>
                </a:solidFill>
              </a:rPr>
              <a:t>в нулевом модуле согласно ФГОС: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SzPts val="2220"/>
              <a:buChar char="*"/>
            </a:pPr>
            <a:r>
              <a:rPr lang="ru-RU" sz="2220">
                <a:solidFill>
                  <a:srgbClr val="052E65"/>
                </a:solidFill>
              </a:rPr>
              <a:t>название курса, </a:t>
            </a:r>
            <a:endParaRPr sz="2220">
              <a:solidFill>
                <a:srgbClr val="052E65"/>
              </a:solidFill>
            </a:endParaRPr>
          </a:p>
          <a:p>
            <a:pPr indent="-274320" lvl="0" marL="27432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SzPts val="2220"/>
              <a:buChar char="*"/>
            </a:pPr>
            <a:r>
              <a:rPr lang="ru-RU" sz="2220">
                <a:solidFill>
                  <a:srgbClr val="052E65"/>
                </a:solidFill>
              </a:rPr>
              <a:t>класс, </a:t>
            </a:r>
            <a:endParaRPr sz="2220">
              <a:solidFill>
                <a:srgbClr val="052E65"/>
              </a:solidFill>
            </a:endParaRPr>
          </a:p>
          <a:p>
            <a:pPr indent="-274320" lvl="0" marL="27432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SzPts val="2220"/>
              <a:buChar char="*"/>
            </a:pPr>
            <a:r>
              <a:rPr lang="ru-RU" sz="2220">
                <a:solidFill>
                  <a:srgbClr val="052E65"/>
                </a:solidFill>
              </a:rPr>
              <a:t>предмет, </a:t>
            </a:r>
            <a:endParaRPr sz="2220">
              <a:solidFill>
                <a:srgbClr val="052E65"/>
              </a:solidFill>
            </a:endParaRPr>
          </a:p>
          <a:p>
            <a:pPr indent="-274320" lvl="0" marL="27432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SzPts val="2220"/>
              <a:buChar char="*"/>
            </a:pPr>
            <a:r>
              <a:rPr lang="ru-RU" sz="2220">
                <a:solidFill>
                  <a:srgbClr val="052E65"/>
                </a:solidFill>
              </a:rPr>
              <a:t>количество часов, </a:t>
            </a:r>
            <a:endParaRPr sz="2220">
              <a:solidFill>
                <a:srgbClr val="052E65"/>
              </a:solidFill>
            </a:endParaRPr>
          </a:p>
          <a:p>
            <a:pPr indent="-274320" lvl="0" marL="27432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SzPts val="2220"/>
              <a:buChar char="*"/>
            </a:pPr>
            <a:r>
              <a:rPr lang="ru-RU" sz="2220">
                <a:solidFill>
                  <a:srgbClr val="052E65"/>
                </a:solidFill>
              </a:rPr>
              <a:t>УМК, </a:t>
            </a:r>
            <a:endParaRPr sz="2220">
              <a:solidFill>
                <a:srgbClr val="052E65"/>
              </a:solidFill>
            </a:endParaRPr>
          </a:p>
          <a:p>
            <a:pPr indent="-274320" lvl="0" marL="27432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SzPts val="2220"/>
              <a:buChar char="*"/>
            </a:pPr>
            <a:r>
              <a:rPr lang="ru-RU" sz="2220">
                <a:solidFill>
                  <a:srgbClr val="052E65"/>
                </a:solidFill>
              </a:rPr>
              <a:t>УТП, </a:t>
            </a:r>
            <a:endParaRPr sz="2220">
              <a:solidFill>
                <a:srgbClr val="052E65"/>
              </a:solidFill>
            </a:endParaRPr>
          </a:p>
          <a:p>
            <a:pPr indent="-274320" lvl="0" marL="27432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SzPts val="2220"/>
              <a:buChar char="*"/>
            </a:pPr>
            <a:r>
              <a:rPr lang="ru-RU" sz="2220">
                <a:solidFill>
                  <a:srgbClr val="052E65"/>
                </a:solidFill>
              </a:rPr>
              <a:t>пояснительная записка, </a:t>
            </a:r>
            <a:endParaRPr sz="2220">
              <a:solidFill>
                <a:srgbClr val="052E65"/>
              </a:solidFill>
            </a:endParaRPr>
          </a:p>
          <a:p>
            <a:pPr indent="-274320" lvl="0" marL="27432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SzPts val="2220"/>
              <a:buChar char="*"/>
            </a:pPr>
            <a:r>
              <a:rPr lang="ru-RU" sz="2220">
                <a:solidFill>
                  <a:srgbClr val="052E65"/>
                </a:solidFill>
              </a:rPr>
              <a:t>инструкции для учителя, </a:t>
            </a:r>
            <a:endParaRPr sz="2220">
              <a:solidFill>
                <a:srgbClr val="052E65"/>
              </a:solidFill>
            </a:endParaRPr>
          </a:p>
          <a:p>
            <a:pPr indent="-274320" lvl="0" marL="27432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SzPts val="2220"/>
              <a:buChar char="*"/>
            </a:pPr>
            <a:r>
              <a:rPr lang="ru-RU" sz="2220">
                <a:solidFill>
                  <a:srgbClr val="052E65"/>
                </a:solidFill>
              </a:rPr>
              <a:t>инструкции для ученика.</a:t>
            </a:r>
            <a:endParaRPr sz="2220"/>
          </a:p>
        </p:txBody>
      </p:sp>
      <p:sp>
        <p:nvSpPr>
          <p:cNvPr id="335" name="Google Shape;335;p9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 Black"/>
              <a:buNone/>
            </a:pPr>
            <a:r>
              <a:rPr lang="ru-RU"/>
              <a:t>Нулевой модуль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10"/>
          <p:cNvSpPr txBox="1"/>
          <p:nvPr>
            <p:ph idx="1" type="body"/>
          </p:nvPr>
        </p:nvSpPr>
        <p:spPr>
          <a:xfrm>
            <a:off x="215516" y="1484784"/>
            <a:ext cx="8712968" cy="52669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spcBef>
                <a:spcPts val="480"/>
              </a:spcBef>
              <a:spcAft>
                <a:spcPts val="0"/>
              </a:spcAft>
              <a:buClr>
                <a:srgbClr val="031F43"/>
              </a:buClr>
              <a:buSzPts val="2400"/>
              <a:buFont typeface="Noto Sans Symbols"/>
              <a:buChar char="▪"/>
            </a:pPr>
            <a:r>
              <a:rPr b="1" lang="ru-RU"/>
              <a:t>тексты лекций; </a:t>
            </a:r>
            <a:endParaRPr b="1"/>
          </a:p>
          <a:p>
            <a:pPr indent="-274320" lvl="0" marL="274320" rtl="0" algn="l">
              <a:spcBef>
                <a:spcPts val="480"/>
              </a:spcBef>
              <a:spcAft>
                <a:spcPts val="0"/>
              </a:spcAft>
              <a:buClr>
                <a:srgbClr val="031F43"/>
              </a:buClr>
              <a:buSzPts val="2400"/>
              <a:buFont typeface="Noto Sans Symbols"/>
              <a:buChar char="▪"/>
            </a:pPr>
            <a:r>
              <a:rPr b="1" lang="ru-RU"/>
              <a:t>карты, иллюстрации, схемы, диаграммы, формулы; </a:t>
            </a:r>
            <a:endParaRPr b="1"/>
          </a:p>
          <a:p>
            <a:pPr indent="-274320" lvl="0" marL="274320" rtl="0" algn="l">
              <a:spcBef>
                <a:spcPts val="480"/>
              </a:spcBef>
              <a:spcAft>
                <a:spcPts val="0"/>
              </a:spcAft>
              <a:buClr>
                <a:srgbClr val="031F43"/>
              </a:buClr>
              <a:buSzPts val="2400"/>
              <a:buFont typeface="Noto Sans Symbols"/>
              <a:buChar char="▪"/>
            </a:pPr>
            <a:r>
              <a:rPr b="1" lang="ru-RU"/>
              <a:t>веб-страницы; </a:t>
            </a:r>
            <a:endParaRPr b="1"/>
          </a:p>
          <a:p>
            <a:pPr indent="-274320" lvl="0" marL="274320" rtl="0" algn="l">
              <a:spcBef>
                <a:spcPts val="480"/>
              </a:spcBef>
              <a:spcAft>
                <a:spcPts val="0"/>
              </a:spcAft>
              <a:buClr>
                <a:srgbClr val="031F43"/>
              </a:buClr>
              <a:buSzPts val="2400"/>
              <a:buFont typeface="Noto Sans Symbols"/>
              <a:buChar char="▪"/>
            </a:pPr>
            <a:r>
              <a:rPr b="1" lang="ru-RU"/>
              <a:t>аудио и видео-файлы; </a:t>
            </a:r>
            <a:endParaRPr b="1"/>
          </a:p>
          <a:p>
            <a:pPr indent="-274320" lvl="0" marL="274320" rtl="0" algn="l">
              <a:spcBef>
                <a:spcPts val="480"/>
              </a:spcBef>
              <a:spcAft>
                <a:spcPts val="0"/>
              </a:spcAft>
              <a:buClr>
                <a:srgbClr val="031F43"/>
              </a:buClr>
              <a:buSzPts val="2400"/>
              <a:buFont typeface="Noto Sans Symbols"/>
              <a:buChar char="▪"/>
            </a:pPr>
            <a:r>
              <a:rPr b="1" lang="ru-RU"/>
              <a:t>анимационные ролики, 3D-модели, в том числе анимированные;</a:t>
            </a:r>
            <a:endParaRPr b="1"/>
          </a:p>
          <a:p>
            <a:pPr indent="-274320" lvl="0" marL="274320" rtl="0" algn="l">
              <a:spcBef>
                <a:spcPts val="480"/>
              </a:spcBef>
              <a:spcAft>
                <a:spcPts val="0"/>
              </a:spcAft>
              <a:buClr>
                <a:srgbClr val="031F43"/>
              </a:buClr>
              <a:buSzPts val="2400"/>
              <a:buFont typeface="Noto Sans Symbols"/>
              <a:buChar char="▪"/>
            </a:pPr>
            <a:r>
              <a:rPr b="1" lang="ru-RU"/>
              <a:t>ссылки на ресурсы Интернет и т.п. 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1"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2000"/>
              <a:buNone/>
            </a:pPr>
            <a:r>
              <a:rPr b="1" lang="ru-RU" sz="2000"/>
              <a:t>Работать с ресурсами просто – их необходимо освоить в сроки, указанные преподавателем – либо прочитать с экрана, просмотреть либо распечатать, можно сохранить их на свой локальный компьютер</a:t>
            </a:r>
            <a:r>
              <a:rPr lang="ru-RU" sz="2000"/>
              <a:t> </a:t>
            </a:r>
            <a:r>
              <a:rPr lang="ru-RU"/>
              <a:t>(</a:t>
            </a:r>
            <a:r>
              <a:rPr lang="ru-RU" sz="2000"/>
              <a:t>должны быть инструкции</a:t>
            </a:r>
            <a:r>
              <a:rPr lang="ru-RU"/>
              <a:t>).</a:t>
            </a:r>
            <a:endParaRPr sz="1400"/>
          </a:p>
        </p:txBody>
      </p:sp>
      <p:sp>
        <p:nvSpPr>
          <p:cNvPr id="341" name="Google Shape;341;p10"/>
          <p:cNvSpPr txBox="1"/>
          <p:nvPr>
            <p:ph type="title"/>
          </p:nvPr>
        </p:nvSpPr>
        <p:spPr>
          <a:xfrm>
            <a:off x="-18510" y="240862"/>
            <a:ext cx="918102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52E65"/>
              </a:buClr>
              <a:buSzPts val="3600"/>
              <a:buFont typeface="Arial Black"/>
              <a:buNone/>
            </a:pPr>
            <a:r>
              <a:rPr b="1" lang="ru-RU" sz="3600">
                <a:solidFill>
                  <a:srgbClr val="052E65"/>
                </a:solidFill>
              </a:rPr>
              <a:t>РЕСУРСЫ </a:t>
            </a:r>
            <a:r>
              <a:rPr lang="ru-RU" sz="3600">
                <a:solidFill>
                  <a:srgbClr val="052E65"/>
                </a:solidFill>
              </a:rPr>
              <a:t>дистанционного курса</a:t>
            </a:r>
            <a:r>
              <a:rPr lang="ru-RU" sz="3600">
                <a:solidFill>
                  <a:srgbClr val="052E65"/>
                </a:solidFill>
              </a:rPr>
              <a:t>: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1"/>
          <p:cNvSpPr txBox="1"/>
          <p:nvPr>
            <p:ph idx="1" type="body"/>
          </p:nvPr>
        </p:nvSpPr>
        <p:spPr>
          <a:xfrm>
            <a:off x="502100" y="1196751"/>
            <a:ext cx="8496900" cy="53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spcBef>
                <a:spcPts val="480"/>
              </a:spcBef>
              <a:spcAft>
                <a:spcPts val="0"/>
              </a:spcAft>
              <a:buClr>
                <a:srgbClr val="052E65"/>
              </a:buClr>
              <a:buSzPts val="2400"/>
              <a:buChar char="▪"/>
            </a:pPr>
            <a:r>
              <a:rPr lang="ru-RU"/>
              <a:t>видеоконференции; </a:t>
            </a:r>
            <a:endParaRPr/>
          </a:p>
          <a:p>
            <a:pPr indent="-274320" lvl="0" marL="274320" rtl="0" algn="l">
              <a:spcBef>
                <a:spcPts val="480"/>
              </a:spcBef>
              <a:spcAft>
                <a:spcPts val="0"/>
              </a:spcAft>
              <a:buClr>
                <a:srgbClr val="052E65"/>
              </a:buClr>
              <a:buSzPts val="2400"/>
              <a:buChar char="▪"/>
            </a:pPr>
            <a:r>
              <a:rPr lang="ru-RU"/>
              <a:t>форумы, чаты; </a:t>
            </a:r>
            <a:endParaRPr/>
          </a:p>
          <a:p>
            <a:pPr indent="-274320" lvl="0" marL="274320" rtl="0" algn="l">
              <a:spcBef>
                <a:spcPts val="480"/>
              </a:spcBef>
              <a:spcAft>
                <a:spcPts val="0"/>
              </a:spcAft>
              <a:buClr>
                <a:srgbClr val="052E65"/>
              </a:buClr>
              <a:buSzPts val="2400"/>
              <a:buChar char="▪"/>
            </a:pPr>
            <a:r>
              <a:rPr lang="ru-RU"/>
              <a:t>задания, опросы, тесты; </a:t>
            </a:r>
            <a:endParaRPr/>
          </a:p>
          <a:p>
            <a:pPr indent="-274320" lvl="0" marL="274320" rtl="0" algn="l">
              <a:spcBef>
                <a:spcPts val="480"/>
              </a:spcBef>
              <a:spcAft>
                <a:spcPts val="0"/>
              </a:spcAft>
              <a:buClr>
                <a:srgbClr val="052E65"/>
              </a:buClr>
              <a:buSzPts val="2400"/>
              <a:buChar char="▪"/>
            </a:pPr>
            <a:r>
              <a:rPr lang="ru-RU"/>
              <a:t>семинары и т.п.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ru-RU"/>
              <a:t>Интерактивные средства служат для проверки уровня знаний обучаемых, либо вовлечения их во взаимодействие как друг с другом, так и с преподавателем.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52E65"/>
              </a:buClr>
              <a:buSzPts val="2400"/>
              <a:buNone/>
            </a:pPr>
            <a:r>
              <a:rPr lang="ru-RU"/>
              <a:t>Деятельностные элементы могут </a:t>
            </a:r>
            <a:r>
              <a:rPr lang="ru-RU"/>
              <a:t>предполагать </a:t>
            </a:r>
            <a:r>
              <a:rPr lang="ru-RU"/>
              <a:t>односторонн</a:t>
            </a:r>
            <a:r>
              <a:rPr lang="ru-RU"/>
              <a:t>юю</a:t>
            </a:r>
            <a:r>
              <a:rPr lang="ru-RU"/>
              <a:t> активность слушателей и обоюдную: между учащимся  и преподавателем.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52E65"/>
              </a:buClr>
              <a:buSzPts val="2400"/>
              <a:buNone/>
            </a:pPr>
            <a:r>
              <a:rPr b="1" lang="ru-RU">
                <a:solidFill>
                  <a:srgbClr val="FF0000"/>
                </a:solidFill>
              </a:rPr>
              <a:t>Элементы общения, групповой работы следует апробировать с учениками в первую очередь.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347" name="Google Shape;347;p11"/>
          <p:cNvSpPr txBox="1"/>
          <p:nvPr>
            <p:ph type="title"/>
          </p:nvPr>
        </p:nvSpPr>
        <p:spPr>
          <a:xfrm>
            <a:off x="457200" y="338328"/>
            <a:ext cx="8229600" cy="8584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52E65"/>
              </a:buClr>
              <a:buSzPts val="2880"/>
              <a:buFont typeface="Arial Black"/>
              <a:buNone/>
            </a:pPr>
            <a:r>
              <a:rPr b="1" lang="ru-RU" sz="2880">
                <a:solidFill>
                  <a:srgbClr val="052E65"/>
                </a:solidFill>
              </a:rPr>
              <a:t>ДЕЯТЕЛЬНОСТНЫЕ ЭЛЕМЕНТЫ</a:t>
            </a:r>
            <a:r>
              <a:rPr lang="ru-RU" sz="2880">
                <a:solidFill>
                  <a:srgbClr val="052E65"/>
                </a:solidFill>
              </a:rPr>
              <a:t> дистанционного курса: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12"/>
          <p:cNvSpPr txBox="1"/>
          <p:nvPr>
            <p:ph idx="1" type="body"/>
          </p:nvPr>
        </p:nvSpPr>
        <p:spPr>
          <a:xfrm>
            <a:off x="2699792" y="1841902"/>
            <a:ext cx="6192688" cy="1440160"/>
          </a:xfrm>
          <a:prstGeom prst="rect">
            <a:avLst/>
          </a:prstGeom>
          <a:noFill/>
          <a:ln cap="flat" cmpd="tri" w="38100">
            <a:solidFill>
              <a:srgbClr val="052E6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i="1" lang="ru-RU">
                <a:solidFill>
                  <a:srgbClr val="FF0000"/>
                </a:solidFill>
              </a:rPr>
              <a:t>Уроки имеют сквозную нумерацию по всему курсу. Таким образом, количество уроков курса совпадает с общим количеством часов в УТП.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353" name="Google Shape;353;p12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52E65"/>
              </a:buClr>
              <a:buSzPts val="3200"/>
              <a:buFont typeface="Arial Black"/>
              <a:buNone/>
            </a:pPr>
            <a:r>
              <a:rPr b="1" lang="ru-RU" sz="3200">
                <a:solidFill>
                  <a:srgbClr val="052E65"/>
                </a:solidFill>
              </a:rPr>
              <a:t>Методические рекомендации по оформлению курса в дистанционной оболочке Moodle</a:t>
            </a:r>
            <a:endParaRPr b="1" sz="3200">
              <a:solidFill>
                <a:srgbClr val="052E65"/>
              </a:solidFill>
            </a:endParaRPr>
          </a:p>
        </p:txBody>
      </p:sp>
      <p:pic>
        <p:nvPicPr>
          <p:cNvPr id="354" name="Google Shape;354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0042" y="1700808"/>
            <a:ext cx="1809750" cy="1809750"/>
          </a:xfrm>
          <a:prstGeom prst="rect">
            <a:avLst/>
          </a:prstGeom>
          <a:noFill/>
          <a:ln>
            <a:noFill/>
          </a:ln>
        </p:spPr>
      </p:pic>
      <p:sp>
        <p:nvSpPr>
          <p:cNvPr id="355" name="Google Shape;355;p12"/>
          <p:cNvSpPr txBox="1"/>
          <p:nvPr/>
        </p:nvSpPr>
        <p:spPr>
          <a:xfrm>
            <a:off x="179512" y="3763397"/>
            <a:ext cx="8784976" cy="25299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Noto Sans Symbols"/>
              <a:buChar char="▪"/>
            </a:pPr>
            <a:r>
              <a:rPr lang="ru-RU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вступительный онлайн урок (примерный сценарий)</a:t>
            </a:r>
            <a:r>
              <a:rPr lang="ru-RU" sz="2400">
                <a:solidFill>
                  <a:schemeClr val="dk2"/>
                </a:solidFill>
              </a:rPr>
              <a:t>;</a:t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4320" lvl="0" marL="27432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Noto Sans Symbols"/>
              <a:buChar char="▪"/>
            </a:pPr>
            <a:r>
              <a:rPr lang="ru-RU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новостной форум для публикации преподавателем сообщений об основных событиях курса;</a:t>
            </a:r>
            <a:endParaRPr/>
          </a:p>
          <a:p>
            <a:pPr indent="-274320" lvl="0" marL="27432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Noto Sans Symbols"/>
              <a:buChar char="▪"/>
            </a:pPr>
            <a:r>
              <a:rPr lang="ru-RU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список источников информации, используемых в курсе (учебники, другие печатные издания, ссылки на сайты);</a:t>
            </a:r>
            <a:endParaRPr/>
          </a:p>
          <a:p>
            <a:pPr indent="-274320" lvl="0" marL="27432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Noto Sans Symbols"/>
              <a:buChar char="▪"/>
            </a:pPr>
            <a:r>
              <a:rPr lang="ru-RU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возможна публикация глоссария курса</a:t>
            </a:r>
            <a:r>
              <a:rPr lang="ru-RU" sz="2400">
                <a:solidFill>
                  <a:schemeClr val="dk2"/>
                </a:solidFill>
              </a:rPr>
              <a:t>.</a:t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:\диск\Работа\oblcit.gif" id="360" name="Google Shape;360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8148" y="214290"/>
            <a:ext cx="857256" cy="792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Google Shape;361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207228" y="738460"/>
            <a:ext cx="5543550" cy="3295650"/>
          </a:xfrm>
          <a:prstGeom prst="rect">
            <a:avLst/>
          </a:prstGeom>
          <a:noFill/>
          <a:ln>
            <a:noFill/>
          </a:ln>
        </p:spPr>
      </p:pic>
      <p:sp>
        <p:nvSpPr>
          <p:cNvPr id="362" name="Google Shape;362;p17"/>
          <p:cNvSpPr txBox="1"/>
          <p:nvPr/>
        </p:nvSpPr>
        <p:spPr>
          <a:xfrm>
            <a:off x="655650" y="141725"/>
            <a:ext cx="6810300" cy="9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3000"/>
              <a:t>Отчетность по апробации</a:t>
            </a:r>
            <a:endParaRPr b="1" sz="3000"/>
          </a:p>
        </p:txBody>
      </p:sp>
      <p:sp>
        <p:nvSpPr>
          <p:cNvPr id="363" name="Google Shape;363;p17"/>
          <p:cNvSpPr txBox="1"/>
          <p:nvPr/>
        </p:nvSpPr>
        <p:spPr>
          <a:xfrm>
            <a:off x="5210725" y="1079825"/>
            <a:ext cx="3832500" cy="35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63500" rtl="0" algn="l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ru-RU">
                <a:solidFill>
                  <a:schemeClr val="dk1"/>
                </a:solidFill>
              </a:rPr>
              <a:t>   </a:t>
            </a:r>
            <a:r>
              <a:rPr lang="ru-RU">
                <a:solidFill>
                  <a:schemeClr val="dk1"/>
                </a:solidFill>
              </a:rPr>
              <a:t>Отчет о проведенной апробации курса оформляется по рекомендуемому образцу. В нём выражается развернутое и аргументированное мнение учителя об апробируемом курсе, основанное на полученных образовательных результатах, с использованием нормативных документов, определяющих содержание образовательного процесса в образовательных</a:t>
            </a:r>
            <a:r>
              <a:rPr lang="ru-RU">
                <a:solidFill>
                  <a:schemeClr val="dk1"/>
                </a:solidFill>
              </a:rPr>
              <a:t> </a:t>
            </a:r>
            <a:r>
              <a:rPr lang="ru-RU">
                <a:solidFill>
                  <a:schemeClr val="dk1"/>
                </a:solidFill>
              </a:rPr>
              <a:t>организациях, пояснительной записке к учебному плану, данных анкет и других материалов.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64" name="Google Shape;364;p17"/>
          <p:cNvSpPr txBox="1"/>
          <p:nvPr/>
        </p:nvSpPr>
        <p:spPr>
          <a:xfrm>
            <a:off x="22350" y="4146175"/>
            <a:ext cx="90993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63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dk1"/>
                </a:solidFill>
              </a:rPr>
              <a:t>   </a:t>
            </a:r>
            <a:r>
              <a:rPr lang="ru-RU">
                <a:solidFill>
                  <a:schemeClr val="dk1"/>
                </a:solidFill>
              </a:rPr>
              <a:t>Учитель-апробатор даёт аргументированную качественную характеристику курса по параметрам, предложенным в настоящих методических рекомендациях в качестве диагностического инструментария, подкрепляет описание конкретными примерами.</a:t>
            </a:r>
            <a:endParaRPr>
              <a:solidFill>
                <a:schemeClr val="dk1"/>
              </a:solidFill>
            </a:endParaRPr>
          </a:p>
          <a:p>
            <a:pPr indent="0" lvl="0" marL="0" marR="6350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dk1"/>
                </a:solidFill>
              </a:rPr>
              <a:t>В случае необходимости учитель-апробатор может приложить к заключению рекомендации по требуемой доработке курса.</a:t>
            </a:r>
            <a:endParaRPr>
              <a:solidFill>
                <a:schemeClr val="dk1"/>
              </a:solidFill>
            </a:endParaRPr>
          </a:p>
          <a:p>
            <a:pPr indent="35560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i="1" lang="ru-RU">
                <a:solidFill>
                  <a:schemeClr val="dk1"/>
                </a:solidFill>
              </a:rPr>
              <a:t>В аналитическом отчете должна быть указана ссылка на электронный журнал апробации курса.</a:t>
            </a:r>
            <a:endParaRPr i="1">
              <a:solidFill>
                <a:schemeClr val="dk1"/>
              </a:solidFill>
            </a:endParaRPr>
          </a:p>
          <a:p>
            <a:pPr indent="355600" lvl="0" marL="0" rtl="0" algn="just"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ru-RU">
                <a:solidFill>
                  <a:schemeClr val="dk1"/>
                </a:solidFill>
              </a:rPr>
              <a:t>Отправить электронную копию аналитического отчета разработчику курса и региональному координатору (Форма аналитического отчета прилагается ниже).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5d8cfc7e7c_0_19"/>
          <p:cNvSpPr txBox="1"/>
          <p:nvPr>
            <p:ph idx="1" type="body"/>
          </p:nvPr>
        </p:nvSpPr>
        <p:spPr>
          <a:xfrm>
            <a:off x="872067" y="2675467"/>
            <a:ext cx="7408200" cy="34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21920" lvl="0" marL="274320" rtl="0" algn="l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sp>
        <p:nvSpPr>
          <p:cNvPr id="370" name="Google Shape;370;g5d8cfc7e7c_0_19"/>
          <p:cNvSpPr txBox="1"/>
          <p:nvPr>
            <p:ph type="title"/>
          </p:nvPr>
        </p:nvSpPr>
        <p:spPr>
          <a:xfrm>
            <a:off x="457200" y="338328"/>
            <a:ext cx="82296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 Black"/>
              <a:buNone/>
            </a:pPr>
            <a:r>
              <a:rPr lang="ru-RU"/>
              <a:t>Журнал апробации</a:t>
            </a:r>
            <a:endParaRPr/>
          </a:p>
        </p:txBody>
      </p:sp>
      <p:pic>
        <p:nvPicPr>
          <p:cNvPr id="371" name="Google Shape;371;g5d8cfc7e7c_0_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53" y="1772816"/>
            <a:ext cx="9166168" cy="44644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6" name="Google Shape;376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737288">
            <a:off x="351294" y="278331"/>
            <a:ext cx="2952014" cy="3125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Google Shape;377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1258793">
            <a:off x="5824809" y="174567"/>
            <a:ext cx="3148013" cy="3333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Google Shape;378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426202">
            <a:off x="6608934" y="1810709"/>
            <a:ext cx="510540" cy="2926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Google Shape;379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 rot="-805375">
            <a:off x="1809710" y="1825527"/>
            <a:ext cx="510540" cy="2926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Google Shape;38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737288">
            <a:off x="2378249" y="267713"/>
            <a:ext cx="2030452" cy="21498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1258793">
            <a:off x="4836452" y="823728"/>
            <a:ext cx="1921820" cy="2034868"/>
          </a:xfrm>
          <a:prstGeom prst="rect">
            <a:avLst/>
          </a:prstGeom>
          <a:noFill/>
          <a:ln>
            <a:noFill/>
          </a:ln>
        </p:spPr>
      </p:pic>
      <p:sp>
        <p:nvSpPr>
          <p:cNvPr id="382" name="Google Shape;382;p18"/>
          <p:cNvSpPr/>
          <p:nvPr/>
        </p:nvSpPr>
        <p:spPr>
          <a:xfrm>
            <a:off x="508190" y="3206274"/>
            <a:ext cx="81276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4800" cap="none">
                <a:solidFill>
                  <a:srgbClr val="69A4FF"/>
                </a:solidFill>
                <a:latin typeface="Arial"/>
                <a:ea typeface="Arial"/>
                <a:cs typeface="Arial"/>
                <a:sym typeface="Arial"/>
              </a:rPr>
              <a:t>Курс передан</a:t>
            </a:r>
            <a:endParaRPr b="1" sz="4800" cap="none">
              <a:solidFill>
                <a:srgbClr val="69A4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4800" cap="none">
                <a:solidFill>
                  <a:srgbClr val="69A4FF"/>
                </a:solidFill>
                <a:latin typeface="Arial"/>
                <a:ea typeface="Arial"/>
                <a:cs typeface="Arial"/>
                <a:sym typeface="Arial"/>
              </a:rPr>
              <a:t> в РСДО</a:t>
            </a:r>
            <a:endParaRPr b="1" sz="4800" cap="none">
              <a:solidFill>
                <a:srgbClr val="69A4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3" name="Google Shape;383;p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730779" y="5707951"/>
            <a:ext cx="4266848" cy="10971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10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10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50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5de4fe9cf4_0_0"/>
          <p:cNvSpPr txBox="1"/>
          <p:nvPr>
            <p:ph idx="1" type="body"/>
          </p:nvPr>
        </p:nvSpPr>
        <p:spPr>
          <a:xfrm>
            <a:off x="395536" y="1412776"/>
            <a:ext cx="8200500" cy="53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20"/>
              <a:buNone/>
            </a:pPr>
            <a:r>
              <a:rPr b="1" lang="ru-RU" sz="2220"/>
              <a:t>ГБУ ДПО НСО ОблЦИТ, ул. Блюхера, 40</a:t>
            </a:r>
            <a:endParaRPr b="1" sz="2220"/>
          </a:p>
          <a:p>
            <a:pPr indent="0" lvl="0" marL="0" rtl="0" algn="l">
              <a:lnSpc>
                <a:spcPct val="80000"/>
              </a:lnSpc>
              <a:spcBef>
                <a:spcPts val="388"/>
              </a:spcBef>
              <a:spcAft>
                <a:spcPts val="0"/>
              </a:spcAft>
              <a:buSzPts val="1942"/>
              <a:buNone/>
            </a:pPr>
            <a:r>
              <a:t/>
            </a:r>
            <a:endParaRPr b="1" sz="1665"/>
          </a:p>
          <a:p>
            <a:pPr indent="0" lvl="0" marL="0" rtl="0" algn="l">
              <a:lnSpc>
                <a:spcPct val="80000"/>
              </a:lnSpc>
              <a:spcBef>
                <a:spcPts val="388"/>
              </a:spcBef>
              <a:spcAft>
                <a:spcPts val="0"/>
              </a:spcAft>
              <a:buSzPts val="1942"/>
              <a:buNone/>
            </a:pPr>
            <a:r>
              <a:rPr b="1" lang="ru-RU" sz="1942"/>
              <a:t>	</a:t>
            </a:r>
            <a:r>
              <a:rPr b="1" lang="ru-RU" sz="1850"/>
              <a:t>Павлюченко Александра Сергеевна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SzPts val="1850"/>
              <a:buNone/>
            </a:pPr>
            <a:r>
              <a:rPr b="1" lang="ru-RU" sz="1850" u="sng">
                <a:solidFill>
                  <a:schemeClr val="hlink"/>
                </a:solidFill>
                <a:hlinkClick r:id="rId3"/>
              </a:rPr>
              <a:t>asp@oblcit.ru</a:t>
            </a:r>
            <a:r>
              <a:rPr b="1" lang="ru-RU" sz="1850"/>
              <a:t>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SzPts val="1850"/>
              <a:buNone/>
            </a:pPr>
            <a:r>
              <a:rPr b="1" lang="ru-RU" sz="1850"/>
              <a:t>	Азарова Наталья Вадимовна</a:t>
            </a:r>
            <a:endParaRPr b="1" sz="1850"/>
          </a:p>
          <a:p>
            <a:pPr indent="0" lvl="0" marL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SzPts val="1850"/>
              <a:buNone/>
            </a:pPr>
            <a:r>
              <a:rPr b="1" lang="ru-RU" sz="1850" u="sng">
                <a:solidFill>
                  <a:schemeClr val="hlink"/>
                </a:solidFill>
                <a:hlinkClick r:id="rId4"/>
              </a:rPr>
              <a:t>anv@oblcit.ru</a:t>
            </a:r>
            <a:r>
              <a:rPr b="1" lang="ru-RU" sz="1850"/>
              <a:t> </a:t>
            </a:r>
            <a:endParaRPr b="1" sz="1850"/>
          </a:p>
          <a:p>
            <a:pPr indent="0" lvl="0" marL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SzPts val="1850"/>
              <a:buNone/>
            </a:pPr>
            <a:r>
              <a:rPr b="1" lang="ru-RU" sz="1850"/>
              <a:t>349-5-800 (внутренний 244)</a:t>
            </a:r>
            <a:endParaRPr b="1" sz="1850"/>
          </a:p>
          <a:p>
            <a:pPr indent="0" lvl="0" marL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SzPts val="1665"/>
              <a:buNone/>
            </a:pPr>
            <a:r>
              <a:rPr lang="ru-RU" sz="1665"/>
              <a:t>	</a:t>
            </a:r>
            <a:r>
              <a:rPr b="1" lang="ru-RU" sz="1850"/>
              <a:t>Слободчикова Сардана Михайловна</a:t>
            </a:r>
            <a:endParaRPr b="1" sz="1850"/>
          </a:p>
          <a:p>
            <a:pPr indent="0" lvl="0" marL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SzPts val="1850"/>
              <a:buNone/>
            </a:pPr>
            <a:r>
              <a:rPr b="1" lang="ru-RU" sz="1850" u="sng">
                <a:solidFill>
                  <a:schemeClr val="hlink"/>
                </a:solidFill>
                <a:hlinkClick r:id="rId5"/>
              </a:rPr>
              <a:t>usm@oblcit.ru</a:t>
            </a:r>
            <a:r>
              <a:rPr b="1" lang="ru-RU" sz="1850"/>
              <a:t> </a:t>
            </a:r>
            <a:endParaRPr b="1" sz="1850"/>
          </a:p>
          <a:p>
            <a:pPr indent="0" lvl="0" marL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SzPts val="1850"/>
              <a:buNone/>
            </a:pPr>
            <a:r>
              <a:rPr b="1" lang="ru-RU" sz="1850"/>
              <a:t>349-5-800 </a:t>
            </a:r>
            <a:r>
              <a:rPr b="1" lang="ru-RU" sz="1850"/>
              <a:t>(внутренний 243)</a:t>
            </a:r>
            <a:endParaRPr b="1" sz="1850"/>
          </a:p>
          <a:p>
            <a:pPr indent="0" lvl="0" marL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SzPts val="1850"/>
              <a:buNone/>
            </a:pPr>
            <a:r>
              <a:rPr b="1" lang="ru-RU" sz="1850"/>
              <a:t>	Сергеева Анна Александровна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SzPts val="1850"/>
              <a:buNone/>
            </a:pPr>
            <a:r>
              <a:rPr b="1" lang="ru-RU" sz="1850" u="sng">
                <a:solidFill>
                  <a:schemeClr val="hlink"/>
                </a:solidFill>
                <a:hlinkClick r:id="rId6"/>
              </a:rPr>
              <a:t>saa@oblcit.ru</a:t>
            </a:r>
            <a:r>
              <a:rPr b="1" lang="ru-RU" sz="1850"/>
              <a:t>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SzPts val="1850"/>
              <a:buNone/>
            </a:pPr>
            <a:r>
              <a:rPr b="1" lang="ru-RU" sz="1850"/>
              <a:t>349-5-800 </a:t>
            </a:r>
            <a:r>
              <a:rPr b="1" lang="ru-RU" sz="1850"/>
              <a:t>(внутренний 242)</a:t>
            </a:r>
            <a:endParaRPr b="1" sz="1850"/>
          </a:p>
          <a:p>
            <a:pPr indent="0" lvl="0" marL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SzPts val="1665"/>
              <a:buNone/>
            </a:pPr>
            <a:r>
              <a:rPr lang="ru-RU" sz="1665"/>
              <a:t>	</a:t>
            </a:r>
            <a:r>
              <a:rPr b="1" lang="ru-RU" sz="1850"/>
              <a:t>Деревягина Диана Александровна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SzPts val="1850"/>
              <a:buNone/>
            </a:pPr>
            <a:r>
              <a:rPr b="1" lang="ru-RU" sz="1850" u="sng">
                <a:solidFill>
                  <a:schemeClr val="hlink"/>
                </a:solidFill>
                <a:hlinkClick r:id="rId7"/>
              </a:rPr>
              <a:t>dda@oblcit.ru</a:t>
            </a:r>
            <a:endParaRPr b="1" sz="1850"/>
          </a:p>
          <a:p>
            <a:pPr indent="0" lvl="0" marL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SzPts val="1850"/>
              <a:buNone/>
            </a:pPr>
            <a:r>
              <a:rPr b="1" lang="ru-RU" sz="1850"/>
              <a:t>349-5-800 </a:t>
            </a:r>
            <a:r>
              <a:rPr b="1" lang="ru-RU" sz="1850"/>
              <a:t>(внутренний 242)</a:t>
            </a:r>
            <a:endParaRPr b="1" sz="1850"/>
          </a:p>
          <a:p>
            <a:pPr indent="0" lvl="0" marL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b="1" sz="1850"/>
          </a:p>
        </p:txBody>
      </p:sp>
      <p:sp>
        <p:nvSpPr>
          <p:cNvPr id="389" name="Google Shape;389;g5de4fe9cf4_0_0"/>
          <p:cNvSpPr txBox="1"/>
          <p:nvPr>
            <p:ph type="title"/>
          </p:nvPr>
        </p:nvSpPr>
        <p:spPr>
          <a:xfrm>
            <a:off x="457200" y="338328"/>
            <a:ext cx="8229600" cy="125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52E65"/>
              </a:buClr>
              <a:buSzPts val="4400"/>
              <a:buFont typeface="Arial Black"/>
              <a:buNone/>
            </a:pPr>
            <a:r>
              <a:rPr b="1" lang="ru-RU">
                <a:solidFill>
                  <a:srgbClr val="052E65"/>
                </a:solidFill>
              </a:rPr>
              <a:t>Наши контакты</a:t>
            </a:r>
            <a:endParaRPr b="1">
              <a:solidFill>
                <a:srgbClr val="052E65"/>
              </a:solidFill>
            </a:endParaRPr>
          </a:p>
        </p:txBody>
      </p:sp>
      <p:pic>
        <p:nvPicPr>
          <p:cNvPr id="390" name="Google Shape;390;g5de4fe9cf4_0_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453216" y="5759766"/>
            <a:ext cx="3690783" cy="9490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5d8b56875a_0_1"/>
          <p:cNvSpPr txBox="1"/>
          <p:nvPr>
            <p:ph type="ctrTitle"/>
          </p:nvPr>
        </p:nvSpPr>
        <p:spPr>
          <a:xfrm>
            <a:off x="685800" y="192850"/>
            <a:ext cx="7772400" cy="1780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>
                <a:latin typeface="Arial"/>
                <a:ea typeface="Arial"/>
                <a:cs typeface="Arial"/>
                <a:sym typeface="Arial"/>
              </a:rPr>
              <a:t>Все необходимые методические материалы на сайте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/>
              <a:t>http://sdo.edu54.ru</a:t>
            </a:r>
            <a:endParaRPr sz="3600"/>
          </a:p>
        </p:txBody>
      </p:sp>
      <p:sp>
        <p:nvSpPr>
          <p:cNvPr id="268" name="Google Shape;268;g5d8b56875a_0_1"/>
          <p:cNvSpPr txBox="1"/>
          <p:nvPr>
            <p:ph idx="1" type="subTitle"/>
          </p:nvPr>
        </p:nvSpPr>
        <p:spPr>
          <a:xfrm>
            <a:off x="1371600" y="3556001"/>
            <a:ext cx="6400800" cy="1473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69" name="Google Shape;269;g5d8b56875a_0_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850" y="1973049"/>
            <a:ext cx="8768299" cy="4867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" name="Google Shape;27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6948264" y="4509120"/>
            <a:ext cx="2016224" cy="2016224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Google Shape;275;p2"/>
          <p:cNvSpPr txBox="1"/>
          <p:nvPr>
            <p:ph idx="1" type="body"/>
          </p:nvPr>
        </p:nvSpPr>
        <p:spPr>
          <a:xfrm>
            <a:off x="212550" y="1063300"/>
            <a:ext cx="8296500" cy="61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52E65"/>
              </a:buClr>
              <a:buSzPts val="2400"/>
              <a:buNone/>
            </a:pPr>
            <a:r>
              <a:rPr b="1" lang="ru-RU">
                <a:solidFill>
                  <a:srgbClr val="052E65"/>
                </a:solidFill>
              </a:rPr>
              <a:t>В рамках апробации педагоги:</a:t>
            </a:r>
            <a:endParaRPr/>
          </a:p>
          <a:p>
            <a:pPr indent="-274320" lvl="0" marL="274320" rtl="0" algn="l">
              <a:spcBef>
                <a:spcPts val="480"/>
              </a:spcBef>
              <a:spcAft>
                <a:spcPts val="0"/>
              </a:spcAft>
              <a:buClr>
                <a:srgbClr val="052E65"/>
              </a:buClr>
              <a:buSzPts val="2400"/>
              <a:buFont typeface="Noto Sans Symbols"/>
              <a:buChar char="▪"/>
            </a:pPr>
            <a:r>
              <a:rPr b="1" lang="ru-RU">
                <a:solidFill>
                  <a:srgbClr val="052E65"/>
                </a:solidFill>
              </a:rPr>
              <a:t>изучают содержание апробируемого курса;</a:t>
            </a:r>
            <a:endParaRPr/>
          </a:p>
          <a:p>
            <a:pPr indent="-274320" lvl="0" marL="274320" rtl="0" algn="l">
              <a:spcBef>
                <a:spcPts val="480"/>
              </a:spcBef>
              <a:spcAft>
                <a:spcPts val="0"/>
              </a:spcAft>
              <a:buClr>
                <a:srgbClr val="052E65"/>
              </a:buClr>
              <a:buSzPts val="2400"/>
              <a:buFont typeface="Noto Sans Symbols"/>
              <a:buChar char="▪"/>
            </a:pPr>
            <a:r>
              <a:rPr b="1" lang="ru-RU">
                <a:solidFill>
                  <a:srgbClr val="052E65"/>
                </a:solidFill>
              </a:rPr>
              <a:t>проводят апробацию электронного курса;</a:t>
            </a:r>
            <a:endParaRPr/>
          </a:p>
          <a:p>
            <a:pPr indent="-274319" lvl="1" marL="576263" rtl="0" algn="l">
              <a:spcBef>
                <a:spcPts val="440"/>
              </a:spcBef>
              <a:spcAft>
                <a:spcPts val="0"/>
              </a:spcAft>
              <a:buClr>
                <a:srgbClr val="052E65"/>
              </a:buClr>
              <a:buSzPts val="2200"/>
              <a:buFont typeface="Noto Sans Symbols"/>
              <a:buChar char="▪"/>
            </a:pPr>
            <a:r>
              <a:rPr b="1" lang="ru-RU">
                <a:solidFill>
                  <a:srgbClr val="052E65"/>
                </a:solidFill>
              </a:rPr>
              <a:t>с учениками (не менее 30%),</a:t>
            </a:r>
            <a:endParaRPr/>
          </a:p>
          <a:p>
            <a:pPr indent="-274319" lvl="1" marL="576263" rtl="0" algn="l">
              <a:spcBef>
                <a:spcPts val="440"/>
              </a:spcBef>
              <a:spcAft>
                <a:spcPts val="0"/>
              </a:spcAft>
              <a:buClr>
                <a:srgbClr val="052E65"/>
              </a:buClr>
              <a:buSzPts val="2200"/>
              <a:buFont typeface="Noto Sans Symbols"/>
              <a:buChar char="▪"/>
            </a:pPr>
            <a:r>
              <a:rPr b="1" lang="ru-RU">
                <a:solidFill>
                  <a:srgbClr val="052E65"/>
                </a:solidFill>
              </a:rPr>
              <a:t>просмотр без участия учеников (100%);</a:t>
            </a:r>
            <a:endParaRPr b="1">
              <a:solidFill>
                <a:srgbClr val="052E65"/>
              </a:solidFill>
            </a:endParaRPr>
          </a:p>
          <a:p>
            <a:pPr indent="-274320" lvl="0" marL="274320" rtl="0" algn="l">
              <a:spcBef>
                <a:spcPts val="480"/>
              </a:spcBef>
              <a:spcAft>
                <a:spcPts val="0"/>
              </a:spcAft>
              <a:buClr>
                <a:srgbClr val="052E65"/>
              </a:buClr>
              <a:buSzPts val="2400"/>
              <a:buFont typeface="Noto Sans Symbols"/>
              <a:buChar char="▪"/>
            </a:pPr>
            <a:r>
              <a:rPr b="1" lang="ru-RU">
                <a:solidFill>
                  <a:srgbClr val="052E65"/>
                </a:solidFill>
              </a:rPr>
              <a:t>ведут журнал апробации</a:t>
            </a:r>
            <a:endParaRPr/>
          </a:p>
          <a:p>
            <a:pPr indent="-274319" lvl="1" marL="576263" rtl="0" algn="l">
              <a:spcBef>
                <a:spcPts val="440"/>
              </a:spcBef>
              <a:spcAft>
                <a:spcPts val="0"/>
              </a:spcAft>
              <a:buClr>
                <a:srgbClr val="052E65"/>
              </a:buClr>
              <a:buSzPts val="2200"/>
              <a:buFont typeface="Noto Sans Symbols"/>
              <a:buChar char="▪"/>
            </a:pPr>
            <a:r>
              <a:rPr b="1" lang="ru-RU">
                <a:solidFill>
                  <a:srgbClr val="052E65"/>
                </a:solidFill>
              </a:rPr>
              <a:t>журнал ведется по мере апробации (</a:t>
            </a:r>
            <a:r>
              <a:rPr b="1" lang="ru-RU">
                <a:solidFill>
                  <a:srgbClr val="FF0000"/>
                </a:solidFill>
              </a:rPr>
              <a:t>еженедельно!!!</a:t>
            </a:r>
            <a:r>
              <a:rPr b="1" lang="ru-RU">
                <a:solidFill>
                  <a:srgbClr val="052E65"/>
                </a:solidFill>
              </a:rPr>
              <a:t>),</a:t>
            </a:r>
            <a:endParaRPr/>
          </a:p>
          <a:p>
            <a:pPr indent="-274319" lvl="1" marL="576262" rtl="0" algn="l">
              <a:spcBef>
                <a:spcPts val="440"/>
              </a:spcBef>
              <a:spcAft>
                <a:spcPts val="0"/>
              </a:spcAft>
              <a:buClr>
                <a:srgbClr val="052E65"/>
              </a:buClr>
              <a:buSzPts val="2200"/>
              <a:buFont typeface="Noto Sans Symbols"/>
              <a:buChar char="▪"/>
            </a:pPr>
            <a:r>
              <a:rPr b="1" lang="ru-RU">
                <a:solidFill>
                  <a:srgbClr val="052E65"/>
                </a:solidFill>
              </a:rPr>
              <a:t>муниципальный координатор, школьный координатор образовательного учреждения и педагог-апробатор несут</a:t>
            </a:r>
            <a:r>
              <a:rPr b="1" lang="ru-RU">
                <a:solidFill>
                  <a:srgbClr val="FF0000"/>
                </a:solidFill>
              </a:rPr>
              <a:t> персональную ответственность</a:t>
            </a:r>
            <a:r>
              <a:rPr b="1" lang="ru-RU">
                <a:solidFill>
                  <a:srgbClr val="052E65"/>
                </a:solidFill>
              </a:rPr>
              <a:t> за качество анализа курса. </a:t>
            </a:r>
            <a:endParaRPr b="1">
              <a:solidFill>
                <a:srgbClr val="052E65"/>
              </a:solidFill>
            </a:endParaRPr>
          </a:p>
          <a:p>
            <a:pPr indent="0" lvl="0" marL="576262" rtl="0" algn="l">
              <a:spcBef>
                <a:spcPts val="44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52E65"/>
              </a:solidFill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rgbClr val="052E65"/>
              </a:buClr>
              <a:buSzPts val="1800"/>
              <a:buNone/>
            </a:pPr>
            <a:r>
              <a:rPr b="1" lang="ru-RU" sz="1800">
                <a:solidFill>
                  <a:srgbClr val="052E65"/>
                </a:solidFill>
              </a:rPr>
              <a:t>Педагог-апробатор может обратиться за дополнительной информацией, необходимой для анализа курса, в муниципальные методические службы к муниципальному координатору</a:t>
            </a:r>
            <a:endParaRPr b="1" sz="1800">
              <a:solidFill>
                <a:srgbClr val="052E65"/>
              </a:solidFill>
            </a:endParaRPr>
          </a:p>
        </p:txBody>
      </p:sp>
      <p:sp>
        <p:nvSpPr>
          <p:cNvPr id="276" name="Google Shape;276;p2"/>
          <p:cNvSpPr txBox="1"/>
          <p:nvPr>
            <p:ph type="title"/>
          </p:nvPr>
        </p:nvSpPr>
        <p:spPr>
          <a:xfrm>
            <a:off x="457100" y="525823"/>
            <a:ext cx="8507400" cy="40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52E65"/>
              </a:buClr>
              <a:buSzPts val="2800"/>
              <a:buFont typeface="Arial Black"/>
              <a:buNone/>
            </a:pPr>
            <a:r>
              <a:rPr b="1" lang="ru-RU" sz="2800">
                <a:solidFill>
                  <a:srgbClr val="052E65"/>
                </a:solidFill>
              </a:rPr>
              <a:t>Направление работ на этапе апробации</a:t>
            </a:r>
            <a:endParaRPr b="1" sz="2800">
              <a:solidFill>
                <a:srgbClr val="052E65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5d8cfc7e7c_0_33"/>
          <p:cNvSpPr txBox="1"/>
          <p:nvPr>
            <p:ph idx="1" type="body"/>
          </p:nvPr>
        </p:nvSpPr>
        <p:spPr>
          <a:xfrm>
            <a:off x="268950" y="967875"/>
            <a:ext cx="8662200" cy="561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dk1"/>
                </a:solidFill>
              </a:rPr>
              <a:t>1. Соответствие основным нормативным документам (ФГОС, учебному плану, примерным программам...);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dk1"/>
                </a:solidFill>
              </a:rPr>
              <a:t>2. Соответствие возрастным особенностям обучающихся. Педагогическая эффективность;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dk1"/>
                </a:solidFill>
              </a:rPr>
              <a:t>3. Возможность организации различных видов учебной деятельности, индивидуализации обучения;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dk1"/>
                </a:solidFill>
              </a:rPr>
              <a:t>4. Продуманность содержания: направленность учебного, дополнительного, справочного материала, опросов и заданий на проверку, обобщение знаний;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ru-RU">
                <a:solidFill>
                  <a:schemeClr val="dk1"/>
                </a:solidFill>
              </a:rPr>
              <a:t>5. Качество оформления, единство стиля, отсутствие грамматических и стилистических ошибок и технических опечаток;</a:t>
            </a:r>
            <a:endParaRPr b="1">
              <a:solidFill>
                <a:srgbClr val="052E65"/>
              </a:solidFill>
            </a:endParaRPr>
          </a:p>
        </p:txBody>
      </p:sp>
      <p:sp>
        <p:nvSpPr>
          <p:cNvPr id="282" name="Google Shape;282;g5d8cfc7e7c_0_33"/>
          <p:cNvSpPr txBox="1"/>
          <p:nvPr>
            <p:ph type="title"/>
          </p:nvPr>
        </p:nvSpPr>
        <p:spPr>
          <a:xfrm>
            <a:off x="457200" y="338328"/>
            <a:ext cx="8229600" cy="57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52E65"/>
              </a:buClr>
              <a:buSzPts val="2800"/>
              <a:buFont typeface="Arial Black"/>
              <a:buNone/>
            </a:pPr>
            <a:r>
              <a:rPr b="1" lang="ru-RU" sz="2800">
                <a:solidFill>
                  <a:srgbClr val="052E65"/>
                </a:solidFill>
                <a:latin typeface="Arial"/>
                <a:ea typeface="Arial"/>
                <a:cs typeface="Arial"/>
                <a:sym typeface="Arial"/>
              </a:rPr>
              <a:t>Основные задачи апробации</a:t>
            </a:r>
            <a:r>
              <a:rPr lang="ru-RU" sz="2800">
                <a:solidFill>
                  <a:srgbClr val="052E65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800">
              <a:solidFill>
                <a:srgbClr val="052E6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"/>
          <p:cNvSpPr txBox="1"/>
          <p:nvPr>
            <p:ph idx="1" type="body"/>
          </p:nvPr>
        </p:nvSpPr>
        <p:spPr>
          <a:xfrm>
            <a:off x="179300" y="967875"/>
            <a:ext cx="8748300" cy="561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dk1"/>
                </a:solidFill>
              </a:rPr>
              <a:t>6.  Техническая работоспособность элементов курса;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dk1"/>
                </a:solidFill>
              </a:rPr>
              <a:t>7. Отсутствие привязки к конкретному учебнику (ссылок на конкретные параграфы, задания учебников);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dk1"/>
                </a:solidFill>
              </a:rPr>
              <a:t>8. Затруднения, возникающие в работе обучающихся с апробируемым курсом;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dk1"/>
                </a:solidFill>
              </a:rPr>
              <a:t>9. Возможность использования курса в образовательном процессе с применением электронного обучения и дистанционных образовательных технологий, наличие ресурсов для организации обратной связи;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ru-RU">
                <a:solidFill>
                  <a:schemeClr val="dk1"/>
                </a:solidFill>
              </a:rPr>
              <a:t>10. Возможность использования курса в рамках различных педагогических технологий, как классических, так и инновационных</a:t>
            </a:r>
            <a:endParaRPr b="1">
              <a:solidFill>
                <a:srgbClr val="052E65"/>
              </a:solidFill>
            </a:endParaRPr>
          </a:p>
        </p:txBody>
      </p:sp>
      <p:sp>
        <p:nvSpPr>
          <p:cNvPr id="288" name="Google Shape;288;p3"/>
          <p:cNvSpPr txBox="1"/>
          <p:nvPr>
            <p:ph type="title"/>
          </p:nvPr>
        </p:nvSpPr>
        <p:spPr>
          <a:xfrm>
            <a:off x="457200" y="338328"/>
            <a:ext cx="8229600" cy="57039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52E65"/>
              </a:buClr>
              <a:buSzPts val="2800"/>
              <a:buFont typeface="Arial Black"/>
              <a:buNone/>
            </a:pPr>
            <a:r>
              <a:rPr b="1" lang="ru-RU" sz="2800">
                <a:solidFill>
                  <a:srgbClr val="052E65"/>
                </a:solidFill>
                <a:latin typeface="Arial"/>
                <a:ea typeface="Arial"/>
                <a:cs typeface="Arial"/>
                <a:sym typeface="Arial"/>
              </a:rPr>
              <a:t>Основные задачи </a:t>
            </a:r>
            <a:r>
              <a:rPr b="1" lang="ru-RU" sz="2800">
                <a:solidFill>
                  <a:srgbClr val="052E65"/>
                </a:solidFill>
                <a:latin typeface="Arial"/>
                <a:ea typeface="Arial"/>
                <a:cs typeface="Arial"/>
                <a:sym typeface="Arial"/>
              </a:rPr>
              <a:t>апробации</a:t>
            </a:r>
            <a:r>
              <a:rPr lang="ru-RU" sz="2800">
                <a:solidFill>
                  <a:srgbClr val="052E65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800">
              <a:solidFill>
                <a:srgbClr val="052E6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5d8cfc7e7c_0_39"/>
          <p:cNvSpPr txBox="1"/>
          <p:nvPr>
            <p:ph type="title"/>
          </p:nvPr>
        </p:nvSpPr>
        <p:spPr>
          <a:xfrm>
            <a:off x="457200" y="72428"/>
            <a:ext cx="8229600" cy="1252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35560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Организация проведения апробации</a:t>
            </a:r>
            <a:endParaRPr b="1"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55600" lvl="0" marL="0" rtl="0" algn="ctr"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-R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ru-R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I. Организационно-подготовительный этап</a:t>
            </a:r>
            <a:endParaRPr b="1" sz="2400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95" name="Google Shape;295;g5d8cfc7e7c_0_39"/>
          <p:cNvGraphicFramePr/>
          <p:nvPr/>
        </p:nvGraphicFramePr>
        <p:xfrm>
          <a:off x="105063" y="1112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{B7E3DCE6-05E6-43E8-A3DB-C21903127327}</a:tableStyleId>
              </a:tblPr>
              <a:tblGrid>
                <a:gridCol w="523875"/>
                <a:gridCol w="6881650"/>
                <a:gridCol w="1429750"/>
              </a:tblGrid>
              <a:tr h="266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b="1" lang="ru-RU"/>
                        <a:t>№+</a:t>
                      </a:r>
                      <a:endParaRPr b="1"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b="1" lang="ru-RU"/>
                        <a:t>Содержание работы</a:t>
                      </a:r>
                      <a:endParaRPr b="1"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b="1" lang="ru-RU"/>
                        <a:t>Ответственные</a:t>
                      </a:r>
                      <a:endParaRPr b="1"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6825">
                <a:tc>
                  <a:txBody>
                    <a:bodyPr/>
                    <a:lstStyle/>
                    <a:p>
                      <a:pPr indent="-228600" lvl="0" marL="2286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1.</a:t>
                      </a:r>
                      <a:r>
                        <a:rPr lang="ru-RU" sz="700"/>
                        <a:t>   </a:t>
                      </a:r>
                      <a:r>
                        <a:rPr lang="ru-RU"/>
                        <a:t> 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Информационное письмо об организации работ по направлениям в региональном проекте «Сетевая дистанционная школа Новосибирской области»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региональный оператор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1775">
                <a:tc>
                  <a:txBody>
                    <a:bodyPr/>
                    <a:lstStyle/>
                    <a:p>
                      <a:pPr indent="-228600" lvl="0" marL="2286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2.</a:t>
                      </a:r>
                      <a:r>
                        <a:rPr lang="ru-RU" sz="700"/>
                        <a:t>   </a:t>
                      </a:r>
                      <a:r>
                        <a:rPr lang="ru-RU"/>
                        <a:t> 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Подготовка и проведение необходимых мероприятий на входе (семинары, консультации, повышение квалификации, подготовка журналов апробации) для координаторов проекта и учителей-апробаторов; подготовка и предоставление диагностического инструментария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региональный оператор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indent="-228600" lvl="0" marL="2286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3.</a:t>
                      </a:r>
                      <a:r>
                        <a:rPr lang="ru-RU" sz="700"/>
                        <a:t>   </a:t>
                      </a:r>
                      <a:r>
                        <a:rPr lang="ru-RU"/>
                        <a:t> 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Подготовка нормативной документации на муниципальном уровне, изучение диагностического инструментария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муниципальные координаторы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5325">
                <a:tc>
                  <a:txBody>
                    <a:bodyPr/>
                    <a:lstStyle/>
                    <a:p>
                      <a:pPr indent="-228600" lvl="0" marL="2286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4.</a:t>
                      </a:r>
                      <a:r>
                        <a:rPr lang="ru-RU" sz="700"/>
                        <a:t>   </a:t>
                      </a:r>
                      <a:r>
                        <a:rPr lang="ru-RU"/>
                        <a:t> 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Назначение и закрепление локальным актом ОО учителей-апробаторов, ответственных за проведение апробации; закрепление учеников; изучение диагностического инструментария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школьные координаторы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19425">
                <a:tc>
                  <a:txBody>
                    <a:bodyPr/>
                    <a:lstStyle/>
                    <a:p>
                      <a:pPr indent="-228600" lvl="0" marL="2286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5.</a:t>
                      </a:r>
                      <a:r>
                        <a:rPr lang="ru-RU" sz="700"/>
                        <a:t>   </a:t>
                      </a:r>
                      <a:r>
                        <a:rPr lang="ru-RU"/>
                        <a:t> 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Установление сроков мониторинга на школьном, муниципальном и региональном уровнях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рег., муницип. и школьные координаторы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48575">
                <a:tc>
                  <a:txBody>
                    <a:bodyPr/>
                    <a:lstStyle/>
                    <a:p>
                      <a:pPr indent="-228600" lvl="0" marL="2286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6.</a:t>
                      </a:r>
                      <a:r>
                        <a:rPr lang="ru-RU" sz="700"/>
                        <a:t>   </a:t>
                      </a:r>
                      <a:r>
                        <a:rPr lang="ru-RU"/>
                        <a:t> 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Осуществление загрузки учеников в систему, запись на курс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муницип., шк. координаторы, учителя-апробаторы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1025">
                <a:tc>
                  <a:txBody>
                    <a:bodyPr/>
                    <a:lstStyle/>
                    <a:p>
                      <a:pPr indent="-228600" lvl="0" marL="2286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7.</a:t>
                      </a:r>
                      <a:r>
                        <a:rPr lang="ru-RU" sz="700"/>
                        <a:t>   </a:t>
                      </a:r>
                      <a:r>
                        <a:rPr lang="ru-RU"/>
                        <a:t> 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635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Изучение структуры и содержания апробируемого курса; изучение диагностического инструментария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учителя-апробаторы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5d8cfc7e7c_0_49"/>
          <p:cNvSpPr txBox="1"/>
          <p:nvPr>
            <p:ph type="title"/>
          </p:nvPr>
        </p:nvSpPr>
        <p:spPr>
          <a:xfrm>
            <a:off x="-495300" y="105925"/>
            <a:ext cx="9639300" cy="1252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35560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Организация проведения апробации</a:t>
            </a:r>
            <a:endParaRPr b="1"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55600" lvl="0" marL="0" rtl="0" algn="ctr"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b="1" lang="ru-R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ru-R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II. Календарно-тематическое планирование апробации</a:t>
            </a:r>
            <a:endParaRPr b="1" i="1"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g5d8cfc7e7c_0_49"/>
          <p:cNvSpPr txBox="1"/>
          <p:nvPr/>
        </p:nvSpPr>
        <p:spPr>
          <a:xfrm>
            <a:off x="140100" y="1158550"/>
            <a:ext cx="8863800" cy="54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/>
          <a:p>
            <a:pPr indent="0" lvl="0" marL="0" marR="635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chemeClr val="dk1"/>
                </a:solidFill>
              </a:rPr>
              <a:t>Завершение апробации заканчивается 05 июня 2020 г.</a:t>
            </a:r>
            <a:endParaRPr sz="2400">
              <a:solidFill>
                <a:schemeClr val="dk1"/>
              </a:solidFill>
            </a:endParaRPr>
          </a:p>
          <a:p>
            <a:pPr indent="0" lvl="0" marL="0" marR="6350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400">
                <a:solidFill>
                  <a:schemeClr val="dk1"/>
                </a:solidFill>
              </a:rPr>
              <a:t>Учитель-разработчик до 19 июня 2020 г. завершает работы по доработке электронного курса.</a:t>
            </a:r>
            <a:endParaRPr sz="2400">
              <a:solidFill>
                <a:schemeClr val="dk1"/>
              </a:solidFill>
            </a:endParaRPr>
          </a:p>
          <a:p>
            <a:pPr indent="355600" lvl="0" marL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400">
                <a:solidFill>
                  <a:schemeClr val="dk1"/>
                </a:solidFill>
              </a:rPr>
              <a:t>Для успешного завершения апробационного периода учителям- апробаторам следует придерживаться следующего календарного плана – с 09 сентября 2019 года ежемесячно апробировать, анализировать и заполнять отчет в журнале апробации для электронных курсов из расчета:</a:t>
            </a:r>
            <a:endParaRPr sz="2400">
              <a:solidFill>
                <a:schemeClr val="dk1"/>
              </a:solidFill>
            </a:endParaRPr>
          </a:p>
          <a:p>
            <a:pPr indent="36000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400">
                <a:solidFill>
                  <a:schemeClr val="dk1"/>
                </a:solidFill>
              </a:rPr>
              <a:t>̶    </a:t>
            </a:r>
            <a:r>
              <a:rPr b="1" i="1" lang="ru-RU" sz="2400">
                <a:solidFill>
                  <a:schemeClr val="dk1"/>
                </a:solidFill>
              </a:rPr>
              <a:t>до 35 часов</a:t>
            </a:r>
            <a:r>
              <a:rPr lang="ru-RU" sz="2400">
                <a:solidFill>
                  <a:schemeClr val="dk1"/>
                </a:solidFill>
              </a:rPr>
              <a:t> для не менее 5 уроков;</a:t>
            </a:r>
            <a:endParaRPr sz="2400">
              <a:solidFill>
                <a:schemeClr val="dk1"/>
              </a:solidFill>
            </a:endParaRPr>
          </a:p>
          <a:p>
            <a:pPr indent="36000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400">
                <a:solidFill>
                  <a:schemeClr val="dk1"/>
                </a:solidFill>
              </a:rPr>
              <a:t>̶    </a:t>
            </a:r>
            <a:r>
              <a:rPr b="1" i="1" lang="ru-RU" sz="2400">
                <a:solidFill>
                  <a:schemeClr val="dk1"/>
                </a:solidFill>
              </a:rPr>
              <a:t>до 70 часов</a:t>
            </a:r>
            <a:r>
              <a:rPr lang="ru-RU" sz="2400">
                <a:solidFill>
                  <a:schemeClr val="dk1"/>
                </a:solidFill>
              </a:rPr>
              <a:t> для не менее 9 уроков;</a:t>
            </a:r>
            <a:endParaRPr sz="2400">
              <a:solidFill>
                <a:schemeClr val="dk1"/>
              </a:solidFill>
            </a:endParaRPr>
          </a:p>
          <a:p>
            <a:pPr indent="36000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400">
                <a:solidFill>
                  <a:schemeClr val="dk1"/>
                </a:solidFill>
              </a:rPr>
              <a:t>̶    </a:t>
            </a:r>
            <a:r>
              <a:rPr b="1" i="1" lang="ru-RU" sz="2400">
                <a:solidFill>
                  <a:schemeClr val="dk1"/>
                </a:solidFill>
              </a:rPr>
              <a:t>до 105 часов </a:t>
            </a:r>
            <a:r>
              <a:rPr lang="ru-RU" sz="2400">
                <a:solidFill>
                  <a:schemeClr val="dk1"/>
                </a:solidFill>
              </a:rPr>
              <a:t>для не менее 13 уроков;</a:t>
            </a:r>
            <a:endParaRPr sz="2400">
              <a:solidFill>
                <a:schemeClr val="dk1"/>
              </a:solidFill>
            </a:endParaRPr>
          </a:p>
          <a:p>
            <a:pPr indent="360000" lvl="0" marL="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400">
                <a:solidFill>
                  <a:schemeClr val="dk1"/>
                </a:solidFill>
              </a:rPr>
              <a:t>̶    </a:t>
            </a:r>
            <a:r>
              <a:rPr b="1" i="1" lang="ru-RU" sz="2400">
                <a:solidFill>
                  <a:schemeClr val="dk1"/>
                </a:solidFill>
              </a:rPr>
              <a:t>до 140 часов</a:t>
            </a:r>
            <a:r>
              <a:rPr lang="ru-RU" sz="2400">
                <a:solidFill>
                  <a:schemeClr val="dk1"/>
                </a:solidFill>
              </a:rPr>
              <a:t> для не менее 18 уроков.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5d8cfc7e7c_0_64"/>
          <p:cNvSpPr txBox="1"/>
          <p:nvPr>
            <p:ph type="title"/>
          </p:nvPr>
        </p:nvSpPr>
        <p:spPr>
          <a:xfrm>
            <a:off x="246525" y="206900"/>
            <a:ext cx="8418000" cy="1252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35560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Организация проведения апробации</a:t>
            </a:r>
            <a:endParaRPr b="1"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55600" lvl="0" marL="0" rtl="0" algn="ctr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ru-R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III. Практический этап</a:t>
            </a:r>
            <a:endParaRPr b="1" i="1"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55600" lvl="0" marL="0" rtl="0" algn="ctr"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t/>
            </a:r>
            <a:endParaRPr b="1" i="1"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309" name="Google Shape;309;g5d8cfc7e7c_0_64"/>
          <p:cNvGraphicFramePr/>
          <p:nvPr/>
        </p:nvGraphicFramePr>
        <p:xfrm>
          <a:off x="246525" y="945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{B7E3DCE6-05E6-43E8-A3DB-C21903127327}</a:tableStyleId>
              </a:tblPr>
              <a:tblGrid>
                <a:gridCol w="418525"/>
                <a:gridCol w="6388125"/>
                <a:gridCol w="1951650"/>
              </a:tblGrid>
              <a:tr h="276425">
                <a:tc>
                  <a:txBody>
                    <a:bodyPr/>
                    <a:lstStyle/>
                    <a:p>
                      <a:pPr indent="0" lvl="0" marL="72000" marR="720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b="1" lang="ru-RU"/>
                        <a:t>№</a:t>
                      </a:r>
                      <a:endParaRPr b="1"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72000" marR="720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b="1" lang="ru-RU"/>
                        <a:t>Содержание работы</a:t>
                      </a:r>
                      <a:endParaRPr b="1"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72000" marR="7200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b="1" lang="ru-RU"/>
                        <a:t>Ответственные</a:t>
                      </a:r>
                      <a:endParaRPr b="1"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09000">
                <a:tc>
                  <a:txBody>
                    <a:bodyPr/>
                    <a:lstStyle/>
                    <a:p>
                      <a:pPr indent="0" lvl="0" marL="72000" marR="720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1.    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72000" marR="720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Общее руководство, мониторинг работы по апробации, анализ промежуточных результатов апробации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72000" marR="72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региональный, муниципальный и школьный координаторы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1775">
                <a:tc>
                  <a:txBody>
                    <a:bodyPr/>
                    <a:lstStyle/>
                    <a:p>
                      <a:pPr indent="0" lvl="0" marL="72000" marR="720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2.    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72000" marR="720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Проведение текущей (1 раз в месяц) и промежуточной диагностики хода апробации (1 раз в четверть)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72000" marR="72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региональный, муниципальный и школьный координаторы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47875">
                <a:tc>
                  <a:txBody>
                    <a:bodyPr/>
                    <a:lstStyle/>
                    <a:p>
                      <a:pPr indent="0" lvl="0" marL="72000" marR="720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3.    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72000" marR="72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Проведение апробации электронного курса в условиях конкретного класса, группы и образовательной организации (не менее 30% материалов электронного курса должно быть пройдено с детьми и 100% без обучения)</a:t>
                      </a:r>
                      <a:endParaRPr/>
                    </a:p>
                    <a:p>
                      <a:pPr indent="0" lvl="0" marL="72000" marR="72000" rtl="0" algn="l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/>
                        <a:t>Активность учеников на курсе должна составлять не менее 50%.</a:t>
                      </a:r>
                      <a:endParaRPr/>
                    </a:p>
                    <a:p>
                      <a:pPr indent="0" lvl="0" marL="72000" marR="72000" rtl="0" algn="l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Ведение журнала апробации, в котором фиксируются коррективы, комментарии, замечания, положительные и отрицательные моменты в работе с курсом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72000" marR="720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учителя-апробаторы, региональный координатор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04075">
                <a:tc>
                  <a:txBody>
                    <a:bodyPr/>
                    <a:lstStyle/>
                    <a:p>
                      <a:pPr indent="0" lvl="0" marL="72000" marR="720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4.    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72000" marR="720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Знакомство с журналом апробации, ежемесячно обсуждение с учителем-апробатором итогов апробации, введение корректив в эталон электронного курса с отметкой в журнале апробации или их отклонение с указанием обоснования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72000" marR="7200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учитель-апробатор, учитель-разработчик электронного курса, региональный координатор</a:t>
                      </a:r>
                      <a:endParaRPr/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5d8cfc7e7c_0_58"/>
          <p:cNvSpPr txBox="1"/>
          <p:nvPr>
            <p:ph type="title"/>
          </p:nvPr>
        </p:nvSpPr>
        <p:spPr>
          <a:xfrm>
            <a:off x="457200" y="72428"/>
            <a:ext cx="8229600" cy="1252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35560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Организация проведения апробации</a:t>
            </a:r>
            <a:endParaRPr b="1"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55600" lvl="0" marL="0" rtl="0" algn="ctr"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b="1" lang="ru-R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ru-RU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IV. Обобщающий этап</a:t>
            </a:r>
            <a:endParaRPr b="1" i="1"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16" name="Google Shape;316;g5d8cfc7e7c_0_58"/>
          <p:cNvGraphicFramePr/>
          <p:nvPr/>
        </p:nvGraphicFramePr>
        <p:xfrm>
          <a:off x="166325" y="1090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{B7E3DCE6-05E6-43E8-A3DB-C21903127327}</a:tableStyleId>
              </a:tblPr>
              <a:tblGrid>
                <a:gridCol w="426500"/>
                <a:gridCol w="5954500"/>
                <a:gridCol w="2466850"/>
              </a:tblGrid>
              <a:tr h="266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b="1" lang="ru-RU"/>
                        <a:t>№</a:t>
                      </a:r>
                      <a:endParaRPr b="1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270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b="1" lang="ru-RU"/>
                        <a:t>Содержание работы</a:t>
                      </a:r>
                      <a:endParaRPr b="1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b="1" lang="ru-RU"/>
                        <a:t>Ответственные</a:t>
                      </a:r>
                      <a:endParaRPr b="1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1.                 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Предоставление журнала апробации и аналитического отчета школьному координатору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учитель-апробаторы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2.                 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Анализ результатов апробации, представление аналитического отчета муниципальному координатору (в электронном виде)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школьные координаторы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8587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3.                 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Представление аналитического отчета в бумажном виде с подписями учителя-апробатора, школьного координатора и директора ОО, заверенных печатью, региональному оператору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школьные, муниципальные координаторы, учитель-апробаторы, директора ОО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4.                 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Включение результатов апробации в годовой аналитический отчет региональному оператору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муниципальные координаторы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5.                 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Анализ результатов апробации, контроль корректировки курсов учителями-разработчиками, резервное копирование обновленных эталонов, передача электронных курсов в обучение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None/>
                      </a:pPr>
                      <a:r>
                        <a:rPr lang="ru-RU"/>
                        <a:t>региональный оператор</a:t>
                      </a:r>
                      <a:endParaRPr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Волна">
  <a:themeElements>
    <a:clrScheme name="Волна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Волна">
  <a:themeElements>
    <a:clrScheme name="Волна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2015-05-17T17:59:21Z</dcterms:created>
  <dc:creator>Валентина</dc:creator>
</cp:coreProperties>
</file>